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6124DF-1BF1-4230-8817-D51F463370DD}" type="datetimeFigureOut">
              <a:rPr lang="nl-NL" smtClean="0"/>
              <a:t>13-12-2016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627F88-0147-4FCC-B43B-E72C69D0950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889185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1200" dirty="0" smtClean="0">
                <a:solidFill>
                  <a:srgbClr val="3F4043"/>
                </a:solidFill>
              </a:rPr>
              <a:t>1.  Per Kamer van Koophandel inschrijving;  2.  Voor RFC is dit GP; overige toeslagen worden normaal uitbetaald;  3.  Na inhouding administratieve kosten; uitkering op basis van (vrijwillig toegang verlenen tot) I&amp;R data; reguliere afvoer komt niet in aanmerking voor bonus; timing bonus uitkering nog te </a:t>
            </a:r>
            <a:r>
              <a:rPr lang="nl-NL" sz="1200" dirty="0" err="1" smtClean="0">
                <a:solidFill>
                  <a:srgbClr val="3F4043"/>
                </a:solidFill>
              </a:rPr>
              <a:t>bepaen</a:t>
            </a:r>
            <a:endParaRPr lang="nl-NL" sz="1200" dirty="0" smtClean="0">
              <a:solidFill>
                <a:srgbClr val="3F4043"/>
              </a:solidFill>
            </a:endParaRPr>
          </a:p>
          <a:p>
            <a:endParaRPr lang="en-US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DCE6BF-FFBC-4C7D-B0D9-F1D79DDA10C8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11883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sz="1200" dirty="0" smtClean="0">
                <a:solidFill>
                  <a:srgbClr val="3F4043"/>
                </a:solidFill>
              </a:rPr>
              <a:t>1.  Per Kamer van Koophandel inschrijving;  2. Op basis van (vrijwillig toegang verlenen tot) I&amp;R data;  </a:t>
            </a:r>
          </a:p>
          <a:p>
            <a:r>
              <a:rPr lang="nl-NL" sz="1200" dirty="0" smtClean="0">
                <a:solidFill>
                  <a:srgbClr val="3F4043"/>
                </a:solidFill>
              </a:rPr>
              <a:t>3.  Timing bonus uitkering nog te bepalen</a:t>
            </a:r>
          </a:p>
          <a:p>
            <a:endParaRPr lang="en-US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DCE6BF-FFBC-4C7D-B0D9-F1D79DDA10C8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92794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DCE6BF-FFBC-4C7D-B0D9-F1D79DDA10C8}" type="slidenum">
              <a:rPr lang="en-GB" smtClean="0">
                <a:solidFill>
                  <a:prstClr val="black"/>
                </a:solidFill>
              </a:rPr>
              <a:pPr/>
              <a:t>3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9533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1/1/17: 150 GVE 1/10/16: 140 GVE	</a:t>
            </a:r>
            <a:r>
              <a:rPr lang="en-US" dirty="0" err="1" smtClean="0"/>
              <a:t>Referentie</a:t>
            </a:r>
            <a:r>
              <a:rPr lang="en-US" dirty="0" smtClean="0"/>
              <a:t> -4%: 96 GVE  </a:t>
            </a:r>
            <a:r>
              <a:rPr lang="en-US" baseline="0" dirty="0" smtClean="0"/>
              <a:t>   </a:t>
            </a:r>
            <a:r>
              <a:rPr lang="en-US" dirty="0" smtClean="0"/>
              <a:t>Na </a:t>
            </a:r>
            <a:r>
              <a:rPr lang="en-US" dirty="0" err="1" smtClean="0"/>
              <a:t>afvoer</a:t>
            </a:r>
            <a:r>
              <a:rPr lang="en-US" dirty="0" smtClean="0"/>
              <a:t> 10 </a:t>
            </a:r>
            <a:r>
              <a:rPr lang="en-US" dirty="0" err="1" smtClean="0"/>
              <a:t>en</a:t>
            </a:r>
            <a:r>
              <a:rPr lang="en-US" dirty="0" smtClean="0"/>
              <a:t> 14 GVE: nog 30 </a:t>
            </a:r>
            <a:r>
              <a:rPr lang="en-US" dirty="0" err="1" smtClean="0"/>
              <a:t>boven</a:t>
            </a:r>
            <a:r>
              <a:rPr lang="en-US" dirty="0" smtClean="0"/>
              <a:t> </a:t>
            </a:r>
            <a:r>
              <a:rPr lang="en-US" dirty="0" err="1" smtClean="0"/>
              <a:t>referentie</a:t>
            </a:r>
            <a:r>
              <a:rPr lang="en-US" baseline="0" dirty="0" smtClean="0"/>
              <a:t> -4%</a:t>
            </a:r>
            <a:endParaRPr lang="en-US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DCE6BF-FFBC-4C7D-B0D9-F1D79DDA10C8}" type="slidenum">
              <a:rPr lang="en-GB" smtClean="0">
                <a:solidFill>
                  <a:prstClr val="black"/>
                </a:solidFill>
              </a:rPr>
              <a:pPr/>
              <a:t>4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65397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1200" dirty="0" smtClean="0">
                <a:solidFill>
                  <a:srgbClr val="3F4043"/>
                </a:solidFill>
              </a:rPr>
              <a:t>1.  Per Kamer van Koophandel inschrijving;  2.  Voor RFC is dit GP; overige toeslagen worden normaal uitbetaald;  3.  Na inhouding administratieve kosten; uitkering op basis van (vrijwillig toegang verlenen tot) I&amp;R data; reguliere afvoer komt niet in aanmerking voor bonus; timing bonus uitkering nog te </a:t>
            </a:r>
            <a:r>
              <a:rPr lang="nl-NL" sz="1200" dirty="0" err="1" smtClean="0">
                <a:solidFill>
                  <a:srgbClr val="3F4043"/>
                </a:solidFill>
              </a:rPr>
              <a:t>bepaen</a:t>
            </a:r>
            <a:endParaRPr lang="nl-NL" sz="1200" dirty="0" smtClean="0">
              <a:solidFill>
                <a:srgbClr val="3F4043"/>
              </a:solidFill>
            </a:endParaRPr>
          </a:p>
          <a:p>
            <a:endParaRPr lang="en-US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DCE6BF-FFBC-4C7D-B0D9-F1D79DDA10C8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04310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DCE6BF-FFBC-4C7D-B0D9-F1D79DDA10C8}" type="slidenum">
              <a:rPr lang="en-GB" smtClean="0">
                <a:solidFill>
                  <a:prstClr val="black"/>
                </a:solidFill>
              </a:rPr>
              <a:pPr/>
              <a:t>6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91938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6B983-BA3A-4655-AA31-7D0ECF70C7F3}" type="datetimeFigureOut">
              <a:rPr lang="nl-NL" smtClean="0"/>
              <a:t>13-12-2016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FC33E-935A-4736-9FCF-0288FAC33B2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57408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6B983-BA3A-4655-AA31-7D0ECF70C7F3}" type="datetimeFigureOut">
              <a:rPr lang="nl-NL" smtClean="0"/>
              <a:t>13-12-2016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FC33E-935A-4736-9FCF-0288FAC33B2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56187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6B983-BA3A-4655-AA31-7D0ECF70C7F3}" type="datetimeFigureOut">
              <a:rPr lang="nl-NL" smtClean="0"/>
              <a:t>13-12-2016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FC33E-935A-4736-9FCF-0288FAC33B2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47250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. Title and text -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2831640" y="505336"/>
            <a:ext cx="9025929" cy="522000"/>
          </a:xfrm>
        </p:spPr>
        <p:txBody>
          <a:bodyPr/>
          <a:lstStyle>
            <a:lvl1pPr>
              <a:defRPr sz="2000" baseline="0">
                <a:solidFill>
                  <a:schemeClr val="accent1"/>
                </a:solidFill>
              </a:defRPr>
            </a:lvl1pPr>
          </a:lstStyle>
          <a:p>
            <a:r>
              <a:rPr lang="en-GB" dirty="0"/>
              <a:t>Click to add title</a:t>
            </a:r>
          </a:p>
        </p:txBody>
      </p:sp>
      <p:sp>
        <p:nvSpPr>
          <p:cNvPr id="7" name="Tijdelijke aanduiding voor tekst 6"/>
          <p:cNvSpPr>
            <a:spLocks noGrp="1"/>
          </p:cNvSpPr>
          <p:nvPr>
            <p:ph type="body" sz="quarter" idx="13" hasCustomPrompt="1"/>
          </p:nvPr>
        </p:nvSpPr>
        <p:spPr>
          <a:xfrm>
            <a:off x="1007533" y="1460500"/>
            <a:ext cx="10850033" cy="4889500"/>
          </a:xfrm>
        </p:spPr>
        <p:txBody>
          <a:bodyPr/>
          <a:lstStyle>
            <a:lvl1pPr marL="0" indent="0">
              <a:buClr>
                <a:schemeClr val="accent1"/>
              </a:buClr>
              <a:buSzPct val="90000"/>
              <a:buFont typeface="Arial" panose="020B0604020202020204" pitchFamily="34" charset="0"/>
              <a:buNone/>
              <a:defRPr>
                <a:solidFill>
                  <a:schemeClr val="tx2"/>
                </a:solidFill>
              </a:defRPr>
            </a:lvl1pPr>
            <a:lvl2pPr marL="274638" indent="-274638">
              <a:buClr>
                <a:schemeClr val="accent1"/>
              </a:buClr>
              <a:buFont typeface="Verdana" pitchFamily="34" charset="0"/>
              <a:buChar char="●"/>
              <a:defRPr/>
            </a:lvl2pPr>
            <a:lvl3pPr marL="538163" indent="-266700">
              <a:buClr>
                <a:schemeClr val="accent1"/>
              </a:buClr>
              <a:defRPr/>
            </a:lvl3pPr>
          </a:lstStyle>
          <a:p>
            <a:pPr lvl="0"/>
            <a:r>
              <a:rPr lang="en-GB" dirty="0"/>
              <a:t>Click to add text</a:t>
            </a:r>
          </a:p>
          <a:p>
            <a:pPr lvl="1"/>
            <a:r>
              <a:rPr lang="en-GB" dirty="0"/>
              <a:t>First bullet level</a:t>
            </a:r>
          </a:p>
          <a:p>
            <a:pPr lvl="2"/>
            <a:r>
              <a:rPr lang="en-GB" dirty="0"/>
              <a:t>Second bullet level</a:t>
            </a:r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0C3E0553-2C6C-497F-867A-65E4A976FAE9}" type="slidenum">
              <a:rPr lang="en-GB" smtClean="0">
                <a:solidFill>
                  <a:srgbClr val="3F4043"/>
                </a:solidFill>
              </a:rPr>
              <a:pPr/>
              <a:t>‹nr.›</a:t>
            </a:fld>
            <a:endParaRPr lang="en-GB" dirty="0">
              <a:solidFill>
                <a:srgbClr val="3F404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2494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6B983-BA3A-4655-AA31-7D0ECF70C7F3}" type="datetimeFigureOut">
              <a:rPr lang="nl-NL" smtClean="0"/>
              <a:t>13-12-2016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FC33E-935A-4736-9FCF-0288FAC33B2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2051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6B983-BA3A-4655-AA31-7D0ECF70C7F3}" type="datetimeFigureOut">
              <a:rPr lang="nl-NL" smtClean="0"/>
              <a:t>13-12-2016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FC33E-935A-4736-9FCF-0288FAC33B2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67115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6B983-BA3A-4655-AA31-7D0ECF70C7F3}" type="datetimeFigureOut">
              <a:rPr lang="nl-NL" smtClean="0"/>
              <a:t>13-12-2016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FC33E-935A-4736-9FCF-0288FAC33B2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0932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6B983-BA3A-4655-AA31-7D0ECF70C7F3}" type="datetimeFigureOut">
              <a:rPr lang="nl-NL" smtClean="0"/>
              <a:t>13-12-2016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FC33E-935A-4736-9FCF-0288FAC33B2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3623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6B983-BA3A-4655-AA31-7D0ECF70C7F3}" type="datetimeFigureOut">
              <a:rPr lang="nl-NL" smtClean="0"/>
              <a:t>13-12-2016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FC33E-935A-4736-9FCF-0288FAC33B2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66066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6B983-BA3A-4655-AA31-7D0ECF70C7F3}" type="datetimeFigureOut">
              <a:rPr lang="nl-NL" smtClean="0"/>
              <a:t>13-12-2016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FC33E-935A-4736-9FCF-0288FAC33B2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28012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6B983-BA3A-4655-AA31-7D0ECF70C7F3}" type="datetimeFigureOut">
              <a:rPr lang="nl-NL" smtClean="0"/>
              <a:t>13-12-2016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FC33E-935A-4736-9FCF-0288FAC33B2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35254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6B983-BA3A-4655-AA31-7D0ECF70C7F3}" type="datetimeFigureOut">
              <a:rPr lang="nl-NL" smtClean="0"/>
              <a:t>13-12-2016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FC33E-935A-4736-9FCF-0288FAC33B2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15553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06B983-BA3A-4655-AA31-7D0ECF70C7F3}" type="datetimeFigureOut">
              <a:rPr lang="nl-NL" smtClean="0"/>
              <a:t>13-12-2016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EFC33E-935A-4736-9FCF-0288FAC33B2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1124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kstvak 8"/>
          <p:cNvSpPr txBox="1"/>
          <p:nvPr/>
        </p:nvSpPr>
        <p:spPr>
          <a:xfrm>
            <a:off x="0" y="449403"/>
            <a:ext cx="12192000" cy="58477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marL="457200"/>
            <a:r>
              <a:rPr lang="nl-NL" sz="3200" b="1" dirty="0" smtClean="0">
                <a:solidFill>
                  <a:srgbClr val="0A5AB2"/>
                </a:solidFill>
                <a:latin typeface="Gill Sans MT" panose="020B0502020104020203" pitchFamily="34" charset="0"/>
              </a:rPr>
              <a:t>Voorbeeldbedrijven, </a:t>
            </a:r>
            <a:r>
              <a:rPr lang="nl-NL" sz="2800" dirty="0" smtClean="0">
                <a:solidFill>
                  <a:srgbClr val="0A5AB2"/>
                </a:solidFill>
                <a:latin typeface="Gill Sans MT" panose="020B0502020104020203" pitchFamily="34" charset="0"/>
              </a:rPr>
              <a:t>basis </a:t>
            </a:r>
            <a:r>
              <a:rPr lang="nl-NL" sz="2800" dirty="0">
                <a:solidFill>
                  <a:srgbClr val="0A5AB2"/>
                </a:solidFill>
                <a:latin typeface="Gill Sans MT" panose="020B0502020104020203" pitchFamily="34" charset="0"/>
              </a:rPr>
              <a:t>voor </a:t>
            </a:r>
            <a:r>
              <a:rPr lang="nl-NL" sz="2800" dirty="0" smtClean="0">
                <a:solidFill>
                  <a:srgbClr val="0A5AB2"/>
                </a:solidFill>
                <a:latin typeface="Gill Sans MT" panose="020B0502020104020203" pitchFamily="34" charset="0"/>
              </a:rPr>
              <a:t>rekenvoorbeelden</a:t>
            </a:r>
            <a:r>
              <a:rPr lang="nl-NL" sz="2800" b="1" dirty="0" smtClean="0">
                <a:solidFill>
                  <a:srgbClr val="0A5AB2"/>
                </a:solidFill>
                <a:latin typeface="Gill Sans MT" panose="020B0502020104020203" pitchFamily="34" charset="0"/>
              </a:rPr>
              <a:t> </a:t>
            </a:r>
          </a:p>
        </p:txBody>
      </p:sp>
      <p:graphicFrame>
        <p:nvGraphicFramePr>
          <p:cNvPr id="6" name="Table 7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7525687"/>
              </p:ext>
            </p:extLst>
          </p:nvPr>
        </p:nvGraphicFramePr>
        <p:xfrm>
          <a:off x="2931090" y="1937657"/>
          <a:ext cx="6125825" cy="41308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46181"/>
                <a:gridCol w="1589822"/>
                <a:gridCol w="1589822"/>
              </a:tblGrid>
              <a:tr h="736165">
                <a:tc>
                  <a:txBody>
                    <a:bodyPr/>
                    <a:lstStyle/>
                    <a:p>
                      <a:endParaRPr lang="nl-NL" sz="2400" dirty="0">
                        <a:latin typeface="Gill Sans MT" charset="0"/>
                        <a:ea typeface="Gill Sans MT" charset="0"/>
                        <a:cs typeface="Gill Sans MT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A5A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A5A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A5A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A5A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2400" dirty="0" smtClean="0">
                          <a:latin typeface="Gill Sans MT" charset="0"/>
                          <a:ea typeface="Gill Sans MT" charset="0"/>
                          <a:cs typeface="Gill Sans MT" charset="0"/>
                        </a:rPr>
                        <a:t>Bedrijf 1</a:t>
                      </a:r>
                      <a:endParaRPr lang="nl-NL" sz="2400" dirty="0">
                        <a:latin typeface="Gill Sans MT" charset="0"/>
                        <a:ea typeface="Gill Sans MT" charset="0"/>
                        <a:cs typeface="Gill Sans MT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A5A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A5A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A5A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A5A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2400" dirty="0" smtClean="0">
                          <a:latin typeface="Gill Sans MT" charset="0"/>
                          <a:ea typeface="Gill Sans MT" charset="0"/>
                          <a:cs typeface="Gill Sans MT" charset="0"/>
                        </a:rPr>
                        <a:t>Bedrijf 2</a:t>
                      </a:r>
                      <a:endParaRPr lang="nl-NL" sz="2400" dirty="0">
                        <a:latin typeface="Gill Sans MT" charset="0"/>
                        <a:ea typeface="Gill Sans MT" charset="0"/>
                        <a:cs typeface="Gill Sans MT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A5A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A5A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A5A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A5A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1614">
                <a:tc>
                  <a:txBody>
                    <a:bodyPr/>
                    <a:lstStyle/>
                    <a:p>
                      <a:r>
                        <a:rPr lang="nl-NL" sz="2400" dirty="0" smtClean="0">
                          <a:latin typeface="Gill Sans MT" charset="0"/>
                          <a:ea typeface="Gill Sans MT" charset="0"/>
                          <a:cs typeface="Gill Sans MT" charset="0"/>
                        </a:rPr>
                        <a:t>GVE op 2 juli</a:t>
                      </a:r>
                      <a:r>
                        <a:rPr lang="nl-NL" sz="2400" baseline="0" dirty="0" smtClean="0">
                          <a:latin typeface="Gill Sans MT" charset="0"/>
                          <a:ea typeface="Gill Sans MT" charset="0"/>
                          <a:cs typeface="Gill Sans MT" charset="0"/>
                        </a:rPr>
                        <a:t> 2015</a:t>
                      </a:r>
                      <a:endParaRPr lang="nl-NL" sz="2400" dirty="0">
                        <a:latin typeface="Gill Sans MT" charset="0"/>
                        <a:ea typeface="Gill Sans MT" charset="0"/>
                        <a:cs typeface="Gill Sans MT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A5A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A5A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A5A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A5A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2400" dirty="0" smtClean="0">
                          <a:latin typeface="Gill Sans MT" charset="0"/>
                          <a:ea typeface="Gill Sans MT" charset="0"/>
                          <a:cs typeface="Gill Sans MT" charset="0"/>
                        </a:rPr>
                        <a:t>100</a:t>
                      </a:r>
                      <a:endParaRPr lang="nl-NL" sz="2400" dirty="0">
                        <a:latin typeface="Gill Sans MT" charset="0"/>
                        <a:ea typeface="Gill Sans MT" charset="0"/>
                        <a:cs typeface="Gill Sans MT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A5A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A5A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A5A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A5A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2400" dirty="0" smtClean="0">
                          <a:latin typeface="Gill Sans MT" charset="0"/>
                          <a:ea typeface="Gill Sans MT" charset="0"/>
                          <a:cs typeface="Gill Sans MT" charset="0"/>
                        </a:rPr>
                        <a:t>100</a:t>
                      </a:r>
                      <a:endParaRPr lang="nl-NL" sz="2400" dirty="0">
                        <a:latin typeface="Gill Sans MT" charset="0"/>
                        <a:ea typeface="Gill Sans MT" charset="0"/>
                        <a:cs typeface="Gill Sans MT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A5A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A5A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A5A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A5A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1016">
                <a:tc>
                  <a:txBody>
                    <a:bodyPr/>
                    <a:lstStyle/>
                    <a:p>
                      <a:r>
                        <a:rPr lang="nl-NL" sz="2400" dirty="0" smtClean="0">
                          <a:latin typeface="Gill Sans MT" charset="0"/>
                          <a:ea typeface="Gill Sans MT" charset="0"/>
                          <a:cs typeface="Gill Sans MT" charset="0"/>
                        </a:rPr>
                        <a:t>Geleverd volume</a:t>
                      </a:r>
                      <a:r>
                        <a:rPr lang="nl-NL" sz="2400" baseline="0" dirty="0" smtClean="0">
                          <a:latin typeface="Gill Sans MT" charset="0"/>
                          <a:ea typeface="Gill Sans MT" charset="0"/>
                          <a:cs typeface="Gill Sans MT" charset="0"/>
                        </a:rPr>
                        <a:t> 2016</a:t>
                      </a:r>
                      <a:endParaRPr lang="nl-NL" sz="2400" dirty="0">
                        <a:latin typeface="Gill Sans MT" charset="0"/>
                        <a:ea typeface="Gill Sans MT" charset="0"/>
                        <a:cs typeface="Gill Sans MT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A5A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A5A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A5A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A5A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2400" dirty="0" smtClean="0">
                          <a:latin typeface="Gill Sans MT" charset="0"/>
                          <a:ea typeface="Gill Sans MT" charset="0"/>
                          <a:cs typeface="Gill Sans MT" charset="0"/>
                        </a:rPr>
                        <a:t>850.000 kg</a:t>
                      </a:r>
                      <a:endParaRPr lang="nl-NL" sz="2400" dirty="0">
                        <a:latin typeface="Gill Sans MT" charset="0"/>
                        <a:ea typeface="Gill Sans MT" charset="0"/>
                        <a:cs typeface="Gill Sans MT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A5A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A5A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A5A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A5A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2400" dirty="0" smtClean="0">
                          <a:latin typeface="Gill Sans MT" charset="0"/>
                          <a:ea typeface="Gill Sans MT" charset="0"/>
                          <a:cs typeface="Gill Sans MT" charset="0"/>
                        </a:rPr>
                        <a:t>850.000</a:t>
                      </a:r>
                      <a:r>
                        <a:rPr lang="nl-NL" sz="2400" baseline="0" dirty="0" smtClean="0">
                          <a:latin typeface="Gill Sans MT" charset="0"/>
                          <a:ea typeface="Gill Sans MT" charset="0"/>
                          <a:cs typeface="Gill Sans MT" charset="0"/>
                        </a:rPr>
                        <a:t> kg</a:t>
                      </a:r>
                      <a:endParaRPr lang="nl-NL" sz="2400" dirty="0">
                        <a:latin typeface="Gill Sans MT" charset="0"/>
                        <a:ea typeface="Gill Sans MT" charset="0"/>
                        <a:cs typeface="Gill Sans MT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A5A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A5A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A5A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A5A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1016">
                <a:tc>
                  <a:txBody>
                    <a:bodyPr/>
                    <a:lstStyle/>
                    <a:p>
                      <a:r>
                        <a:rPr lang="nl-NL" sz="2400" dirty="0" smtClean="0">
                          <a:latin typeface="Gill Sans MT" charset="0"/>
                          <a:ea typeface="Gill Sans MT" charset="0"/>
                          <a:cs typeface="Gill Sans MT" charset="0"/>
                        </a:rPr>
                        <a:t>GVE op 1 oktober 2016</a:t>
                      </a:r>
                      <a:endParaRPr lang="nl-NL" sz="2400" dirty="0">
                        <a:latin typeface="Gill Sans MT" charset="0"/>
                        <a:ea typeface="Gill Sans MT" charset="0"/>
                        <a:cs typeface="Gill Sans MT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A5A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A5A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A5A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A5A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2400" dirty="0" smtClean="0">
                          <a:latin typeface="Gill Sans MT" charset="0"/>
                          <a:ea typeface="Gill Sans MT" charset="0"/>
                          <a:cs typeface="Gill Sans MT" charset="0"/>
                        </a:rPr>
                        <a:t>108</a:t>
                      </a:r>
                      <a:endParaRPr lang="nl-NL" sz="2400" dirty="0">
                        <a:latin typeface="Gill Sans MT" charset="0"/>
                        <a:ea typeface="Gill Sans MT" charset="0"/>
                        <a:cs typeface="Gill Sans MT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A5A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A5A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A5A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A5A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2400" dirty="0" smtClean="0">
                          <a:latin typeface="Gill Sans MT" charset="0"/>
                          <a:ea typeface="Gill Sans MT" charset="0"/>
                          <a:cs typeface="Gill Sans MT" charset="0"/>
                        </a:rPr>
                        <a:t>140</a:t>
                      </a:r>
                      <a:endParaRPr lang="nl-NL" sz="2400" dirty="0">
                        <a:latin typeface="Gill Sans MT" charset="0"/>
                        <a:ea typeface="Gill Sans MT" charset="0"/>
                        <a:cs typeface="Gill Sans MT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A5A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A5A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A5A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A5A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1016">
                <a:tc>
                  <a:txBody>
                    <a:bodyPr/>
                    <a:lstStyle/>
                    <a:p>
                      <a:r>
                        <a:rPr lang="nl-NL" sz="2400" dirty="0" smtClean="0">
                          <a:latin typeface="Gill Sans MT" charset="0"/>
                          <a:ea typeface="Gill Sans MT" charset="0"/>
                          <a:cs typeface="Gill Sans MT" charset="0"/>
                        </a:rPr>
                        <a:t>GVE op 1 januari 2017</a:t>
                      </a:r>
                      <a:endParaRPr lang="nl-NL" sz="2400" dirty="0">
                        <a:latin typeface="Gill Sans MT" charset="0"/>
                        <a:ea typeface="Gill Sans MT" charset="0"/>
                        <a:cs typeface="Gill Sans MT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A5A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A5A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A5A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A5A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2400" dirty="0" smtClean="0">
                          <a:latin typeface="Gill Sans MT" charset="0"/>
                          <a:ea typeface="Gill Sans MT" charset="0"/>
                          <a:cs typeface="Gill Sans MT" charset="0"/>
                        </a:rPr>
                        <a:t>110</a:t>
                      </a:r>
                      <a:endParaRPr lang="nl-NL" sz="2400" dirty="0">
                        <a:latin typeface="Gill Sans MT" charset="0"/>
                        <a:ea typeface="Gill Sans MT" charset="0"/>
                        <a:cs typeface="Gill Sans MT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A5A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A5A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A5A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A5A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2400" dirty="0" smtClean="0">
                          <a:latin typeface="Gill Sans MT" charset="0"/>
                          <a:ea typeface="Gill Sans MT" charset="0"/>
                          <a:cs typeface="Gill Sans MT" charset="0"/>
                        </a:rPr>
                        <a:t>150</a:t>
                      </a:r>
                      <a:endParaRPr lang="nl-NL" sz="2400" dirty="0">
                        <a:latin typeface="Gill Sans MT" charset="0"/>
                        <a:ea typeface="Gill Sans MT" charset="0"/>
                        <a:cs typeface="Gill Sans MT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A5A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A5A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A5A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A5A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9840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kstvak 8"/>
          <p:cNvSpPr txBox="1"/>
          <p:nvPr/>
        </p:nvSpPr>
        <p:spPr>
          <a:xfrm>
            <a:off x="0" y="531608"/>
            <a:ext cx="12192000" cy="95410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marL="457200"/>
            <a:r>
              <a:rPr lang="nl-NL" sz="2800" b="1" dirty="0">
                <a:solidFill>
                  <a:srgbClr val="0A5AB2"/>
                </a:solidFill>
                <a:latin typeface="Gill Sans MT" panose="020B0502020104020203" pitchFamily="34" charset="0"/>
              </a:rPr>
              <a:t>Voorbeeld </a:t>
            </a:r>
            <a:r>
              <a:rPr lang="nl-NL" sz="2800" b="1" dirty="0" smtClean="0">
                <a:solidFill>
                  <a:srgbClr val="0A5AB2"/>
                </a:solidFill>
                <a:latin typeface="Gill Sans MT" panose="020B0502020104020203" pitchFamily="34" charset="0"/>
              </a:rPr>
              <a:t>GVE-reductieregeling</a:t>
            </a:r>
            <a:endParaRPr lang="nl-NL" sz="2800" b="1" dirty="0">
              <a:solidFill>
                <a:srgbClr val="0A5AB2"/>
              </a:solidFill>
              <a:latin typeface="Gill Sans MT" panose="020B0502020104020203" pitchFamily="34" charset="0"/>
            </a:endParaRPr>
          </a:p>
          <a:p>
            <a:pPr marL="457200"/>
            <a:r>
              <a:rPr lang="nl-NL" sz="2400" dirty="0">
                <a:solidFill>
                  <a:srgbClr val="0A5AB2"/>
                </a:solidFill>
                <a:latin typeface="Gill Sans MT" panose="020B0502020104020203" pitchFamily="34" charset="0"/>
              </a:rPr>
              <a:t>Berekening GVE referentie</a:t>
            </a:r>
            <a:r>
              <a:rPr lang="nl-NL" sz="2800" b="1" dirty="0">
                <a:solidFill>
                  <a:srgbClr val="0A5AB2"/>
                </a:solidFill>
                <a:latin typeface="Gill Sans MT" panose="020B0502020104020203" pitchFamily="34" charset="0"/>
              </a:rPr>
              <a:t> </a:t>
            </a:r>
          </a:p>
        </p:txBody>
      </p:sp>
      <p:sp>
        <p:nvSpPr>
          <p:cNvPr id="4" name="Equal 10"/>
          <p:cNvSpPr/>
          <p:nvPr/>
        </p:nvSpPr>
        <p:spPr>
          <a:xfrm>
            <a:off x="6771341" y="2965712"/>
            <a:ext cx="360000" cy="360000"/>
          </a:xfrm>
          <a:prstGeom prst="mathEqual">
            <a:avLst/>
          </a:prstGeom>
          <a:solidFill>
            <a:srgbClr val="0A5AB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600">
              <a:solidFill>
                <a:srgbClr val="FFFFFF"/>
              </a:solidFill>
              <a:latin typeface="Gill Sans MT" panose="020B0502020104020203" pitchFamily="34" charset="0"/>
            </a:endParaRPr>
          </a:p>
        </p:txBody>
      </p:sp>
      <p:sp>
        <p:nvSpPr>
          <p:cNvPr id="5" name="Minus 11"/>
          <p:cNvSpPr/>
          <p:nvPr/>
        </p:nvSpPr>
        <p:spPr>
          <a:xfrm>
            <a:off x="4657383" y="2965712"/>
            <a:ext cx="360000" cy="360000"/>
          </a:xfrm>
          <a:prstGeom prst="mathMinus">
            <a:avLst/>
          </a:prstGeom>
          <a:solidFill>
            <a:srgbClr val="0A5AB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600">
              <a:solidFill>
                <a:srgbClr val="FFFFFF"/>
              </a:solidFill>
              <a:latin typeface="Gill Sans MT" panose="020B0502020104020203" pitchFamily="34" charset="0"/>
            </a:endParaRPr>
          </a:p>
        </p:txBody>
      </p:sp>
      <p:sp>
        <p:nvSpPr>
          <p:cNvPr id="6" name="Rounded Rectangle 16"/>
          <p:cNvSpPr/>
          <p:nvPr/>
        </p:nvSpPr>
        <p:spPr>
          <a:xfrm>
            <a:off x="2994434" y="2879877"/>
            <a:ext cx="1571940" cy="531673"/>
          </a:xfrm>
          <a:prstGeom prst="roundRect">
            <a:avLst/>
          </a:prstGeom>
          <a:solidFill>
            <a:srgbClr val="D9D5BF"/>
          </a:solidFill>
          <a:ln w="12700">
            <a:solidFill>
              <a:srgbClr val="0A5AB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nl-NL" dirty="0">
                <a:solidFill>
                  <a:srgbClr val="0A5AB2"/>
                </a:solidFill>
                <a:latin typeface="Gill Sans MT" panose="020B0502020104020203" pitchFamily="34" charset="0"/>
              </a:rPr>
              <a:t>100</a:t>
            </a:r>
          </a:p>
        </p:txBody>
      </p:sp>
      <p:sp>
        <p:nvSpPr>
          <p:cNvPr id="7" name="Text Placeholder 2"/>
          <p:cNvSpPr txBox="1">
            <a:spLocks/>
          </p:cNvSpPr>
          <p:nvPr/>
        </p:nvSpPr>
        <p:spPr>
          <a:xfrm>
            <a:off x="3135419" y="3442957"/>
            <a:ext cx="1411891" cy="553998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None/>
              <a:defRPr sz="1200" b="1" kern="1200">
                <a:solidFill>
                  <a:schemeClr val="tx2"/>
                </a:solidFill>
                <a:latin typeface="Verdana" pitchFamily="34" charset="0"/>
                <a:ea typeface="+mn-ea"/>
                <a:cs typeface="+mn-cs"/>
              </a:defRPr>
            </a:lvl1pPr>
            <a:lvl2pPr marL="274638" indent="-274638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90000"/>
              <a:buFont typeface="Verdana" pitchFamily="34" charset="0"/>
              <a:buChar char="●"/>
              <a:defRPr sz="1200" kern="1200">
                <a:solidFill>
                  <a:schemeClr val="tx2"/>
                </a:solidFill>
                <a:latin typeface="Verdana" pitchFamily="34" charset="0"/>
                <a:ea typeface="+mn-ea"/>
                <a:cs typeface="+mn-cs"/>
              </a:defRPr>
            </a:lvl2pPr>
            <a:lvl3pPr marL="538163" indent="-26670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90000"/>
              <a:buFont typeface="Tahoma" panose="020B0604030504040204" pitchFamily="34" charset="0"/>
              <a:buChar char="−"/>
              <a:defRPr sz="1200" kern="1200">
                <a:solidFill>
                  <a:schemeClr val="tx2"/>
                </a:solidFill>
                <a:latin typeface="Verdana" pitchFamily="34" charset="0"/>
                <a:ea typeface="+mn-ea"/>
                <a:cs typeface="+mn-cs"/>
              </a:defRPr>
            </a:lvl3pPr>
            <a:lvl4pPr marL="985838" indent="-265113" algn="l" defTabSz="914400" rtl="0" eaLnBrk="1" latinLnBrk="0" hangingPunct="1">
              <a:spcBef>
                <a:spcPts val="300"/>
              </a:spcBef>
              <a:buClr>
                <a:schemeClr val="tx1"/>
              </a:buClr>
              <a:buSzPct val="90000"/>
              <a:buFont typeface="Verdana" pitchFamily="34" charset="0"/>
              <a:buChar char="●"/>
              <a:defRPr sz="1600" kern="1200">
                <a:solidFill>
                  <a:schemeClr val="tx2"/>
                </a:solidFill>
                <a:latin typeface="Verdana" pitchFamily="34" charset="0"/>
                <a:ea typeface="+mn-ea"/>
                <a:cs typeface="+mn-cs"/>
              </a:defRPr>
            </a:lvl4pPr>
            <a:lvl5pPr marL="1341438" indent="-265113" algn="l" defTabSz="914400" rtl="0" eaLnBrk="1" latinLnBrk="0" hangingPunct="1">
              <a:spcBef>
                <a:spcPts val="300"/>
              </a:spcBef>
              <a:buClr>
                <a:schemeClr val="tx2"/>
              </a:buClr>
              <a:buFont typeface="Verdana" pitchFamily="34" charset="0"/>
              <a:buChar char="›"/>
              <a:defRPr sz="1600" kern="1200">
                <a:solidFill>
                  <a:schemeClr val="tx2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525" indent="-9525">
              <a:spcAft>
                <a:spcPts val="1200"/>
              </a:spcAft>
              <a:buClr>
                <a:srgbClr val="0A5AB2"/>
              </a:buClr>
              <a:buSzPct val="100000"/>
              <a:defRPr/>
            </a:pPr>
            <a:r>
              <a:rPr lang="nl-NL" sz="1800" b="0" dirty="0">
                <a:solidFill>
                  <a:srgbClr val="3F4043"/>
                </a:solidFill>
                <a:latin typeface="Gill Sans MT" panose="020B0502020104020203" pitchFamily="34" charset="0"/>
              </a:rPr>
              <a:t>Aantal GVE op 2 juli 2015</a:t>
            </a:r>
          </a:p>
        </p:txBody>
      </p:sp>
      <p:sp>
        <p:nvSpPr>
          <p:cNvPr id="8" name="Rounded Rectangle 18"/>
          <p:cNvSpPr/>
          <p:nvPr/>
        </p:nvSpPr>
        <p:spPr>
          <a:xfrm>
            <a:off x="5108392" y="2879877"/>
            <a:ext cx="1571940" cy="531673"/>
          </a:xfrm>
          <a:prstGeom prst="roundRect">
            <a:avLst/>
          </a:prstGeom>
          <a:solidFill>
            <a:srgbClr val="D9D5BF"/>
          </a:solidFill>
          <a:ln w="12700">
            <a:solidFill>
              <a:srgbClr val="0A5AB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nl-NL">
                <a:solidFill>
                  <a:srgbClr val="0A5AB2"/>
                </a:solidFill>
                <a:latin typeface="Gill Sans MT" panose="020B0502020104020203" pitchFamily="34" charset="0"/>
              </a:rPr>
              <a:t>4</a:t>
            </a:r>
            <a:endParaRPr lang="nl-NL" dirty="0">
              <a:solidFill>
                <a:srgbClr val="0A5AB2"/>
              </a:solidFill>
              <a:latin typeface="Gill Sans MT" panose="020B0502020104020203" pitchFamily="34" charset="0"/>
            </a:endParaRPr>
          </a:p>
        </p:txBody>
      </p:sp>
      <p:sp>
        <p:nvSpPr>
          <p:cNvPr id="10" name="Text Placeholder 2"/>
          <p:cNvSpPr txBox="1">
            <a:spLocks/>
          </p:cNvSpPr>
          <p:nvPr/>
        </p:nvSpPr>
        <p:spPr>
          <a:xfrm>
            <a:off x="5189422" y="3442958"/>
            <a:ext cx="1411891" cy="276999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None/>
              <a:defRPr sz="1200" b="1" kern="1200">
                <a:solidFill>
                  <a:schemeClr val="tx2"/>
                </a:solidFill>
                <a:latin typeface="Verdana" pitchFamily="34" charset="0"/>
                <a:ea typeface="+mn-ea"/>
                <a:cs typeface="+mn-cs"/>
              </a:defRPr>
            </a:lvl1pPr>
            <a:lvl2pPr marL="274638" indent="-274638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90000"/>
              <a:buFont typeface="Verdana" pitchFamily="34" charset="0"/>
              <a:buChar char="●"/>
              <a:defRPr sz="1200" kern="1200">
                <a:solidFill>
                  <a:schemeClr val="tx2"/>
                </a:solidFill>
                <a:latin typeface="Verdana" pitchFamily="34" charset="0"/>
                <a:ea typeface="+mn-ea"/>
                <a:cs typeface="+mn-cs"/>
              </a:defRPr>
            </a:lvl2pPr>
            <a:lvl3pPr marL="538163" indent="-26670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90000"/>
              <a:buFont typeface="Tahoma" panose="020B0604030504040204" pitchFamily="34" charset="0"/>
              <a:buChar char="−"/>
              <a:defRPr sz="1200" kern="1200">
                <a:solidFill>
                  <a:schemeClr val="tx2"/>
                </a:solidFill>
                <a:latin typeface="Verdana" pitchFamily="34" charset="0"/>
                <a:ea typeface="+mn-ea"/>
                <a:cs typeface="+mn-cs"/>
              </a:defRPr>
            </a:lvl3pPr>
            <a:lvl4pPr marL="985838" indent="-265113" algn="l" defTabSz="914400" rtl="0" eaLnBrk="1" latinLnBrk="0" hangingPunct="1">
              <a:spcBef>
                <a:spcPts val="300"/>
              </a:spcBef>
              <a:buClr>
                <a:schemeClr val="tx1"/>
              </a:buClr>
              <a:buSzPct val="90000"/>
              <a:buFont typeface="Verdana" pitchFamily="34" charset="0"/>
              <a:buChar char="●"/>
              <a:defRPr sz="1600" kern="1200">
                <a:solidFill>
                  <a:schemeClr val="tx2"/>
                </a:solidFill>
                <a:latin typeface="Verdana" pitchFamily="34" charset="0"/>
                <a:ea typeface="+mn-ea"/>
                <a:cs typeface="+mn-cs"/>
              </a:defRPr>
            </a:lvl4pPr>
            <a:lvl5pPr marL="1341438" indent="-265113" algn="l" defTabSz="914400" rtl="0" eaLnBrk="1" latinLnBrk="0" hangingPunct="1">
              <a:spcBef>
                <a:spcPts val="300"/>
              </a:spcBef>
              <a:buClr>
                <a:schemeClr val="tx2"/>
              </a:buClr>
              <a:buFont typeface="Verdana" pitchFamily="34" charset="0"/>
              <a:buChar char="›"/>
              <a:defRPr sz="1600" kern="1200">
                <a:solidFill>
                  <a:schemeClr val="tx2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525" indent="-9525">
              <a:spcAft>
                <a:spcPts val="1200"/>
              </a:spcAft>
              <a:buClr>
                <a:srgbClr val="0A5AB2"/>
              </a:buClr>
              <a:buSzPct val="100000"/>
              <a:defRPr/>
            </a:pPr>
            <a:r>
              <a:rPr lang="nl-NL" sz="1800" b="0" dirty="0">
                <a:solidFill>
                  <a:srgbClr val="3F4043"/>
                </a:solidFill>
                <a:latin typeface="Gill Sans MT" panose="020B0502020104020203" pitchFamily="34" charset="0"/>
              </a:rPr>
              <a:t>Min 4%</a:t>
            </a:r>
          </a:p>
        </p:txBody>
      </p:sp>
      <p:sp>
        <p:nvSpPr>
          <p:cNvPr id="11" name="Rounded Rectangle 27"/>
          <p:cNvSpPr/>
          <p:nvPr/>
        </p:nvSpPr>
        <p:spPr>
          <a:xfrm>
            <a:off x="7222351" y="2879877"/>
            <a:ext cx="1571940" cy="531673"/>
          </a:xfrm>
          <a:prstGeom prst="roundRect">
            <a:avLst/>
          </a:prstGeom>
          <a:solidFill>
            <a:srgbClr val="0A5AB2"/>
          </a:solidFill>
          <a:ln w="12700">
            <a:solidFill>
              <a:srgbClr val="0A5AB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nl-NL" b="1" dirty="0">
                <a:solidFill>
                  <a:srgbClr val="FFFFFF"/>
                </a:solidFill>
                <a:latin typeface="Gill Sans MT" panose="020B0502020104020203" pitchFamily="34" charset="0"/>
              </a:rPr>
              <a:t>96</a:t>
            </a:r>
          </a:p>
        </p:txBody>
      </p:sp>
      <p:sp>
        <p:nvSpPr>
          <p:cNvPr id="12" name="Text Placeholder 2"/>
          <p:cNvSpPr txBox="1">
            <a:spLocks/>
          </p:cNvSpPr>
          <p:nvPr/>
        </p:nvSpPr>
        <p:spPr>
          <a:xfrm>
            <a:off x="7302376" y="3442958"/>
            <a:ext cx="1411891" cy="276999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None/>
              <a:defRPr sz="1200" b="1" kern="1200">
                <a:solidFill>
                  <a:schemeClr val="tx2"/>
                </a:solidFill>
                <a:latin typeface="Verdana" pitchFamily="34" charset="0"/>
                <a:ea typeface="+mn-ea"/>
                <a:cs typeface="+mn-cs"/>
              </a:defRPr>
            </a:lvl1pPr>
            <a:lvl2pPr marL="274638" indent="-274638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90000"/>
              <a:buFont typeface="Verdana" pitchFamily="34" charset="0"/>
              <a:buChar char="●"/>
              <a:defRPr sz="1200" kern="1200">
                <a:solidFill>
                  <a:schemeClr val="tx2"/>
                </a:solidFill>
                <a:latin typeface="Verdana" pitchFamily="34" charset="0"/>
                <a:ea typeface="+mn-ea"/>
                <a:cs typeface="+mn-cs"/>
              </a:defRPr>
            </a:lvl2pPr>
            <a:lvl3pPr marL="538163" indent="-26670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90000"/>
              <a:buFont typeface="Tahoma" panose="020B0604030504040204" pitchFamily="34" charset="0"/>
              <a:buChar char="−"/>
              <a:defRPr sz="1200" kern="1200">
                <a:solidFill>
                  <a:schemeClr val="tx2"/>
                </a:solidFill>
                <a:latin typeface="Verdana" pitchFamily="34" charset="0"/>
                <a:ea typeface="+mn-ea"/>
                <a:cs typeface="+mn-cs"/>
              </a:defRPr>
            </a:lvl3pPr>
            <a:lvl4pPr marL="985838" indent="-265113" algn="l" defTabSz="914400" rtl="0" eaLnBrk="1" latinLnBrk="0" hangingPunct="1">
              <a:spcBef>
                <a:spcPts val="300"/>
              </a:spcBef>
              <a:buClr>
                <a:schemeClr val="tx1"/>
              </a:buClr>
              <a:buSzPct val="90000"/>
              <a:buFont typeface="Verdana" pitchFamily="34" charset="0"/>
              <a:buChar char="●"/>
              <a:defRPr sz="1600" kern="1200">
                <a:solidFill>
                  <a:schemeClr val="tx2"/>
                </a:solidFill>
                <a:latin typeface="Verdana" pitchFamily="34" charset="0"/>
                <a:ea typeface="+mn-ea"/>
                <a:cs typeface="+mn-cs"/>
              </a:defRPr>
            </a:lvl4pPr>
            <a:lvl5pPr marL="1341438" indent="-265113" algn="l" defTabSz="914400" rtl="0" eaLnBrk="1" latinLnBrk="0" hangingPunct="1">
              <a:spcBef>
                <a:spcPts val="300"/>
              </a:spcBef>
              <a:buClr>
                <a:schemeClr val="tx2"/>
              </a:buClr>
              <a:buFont typeface="Verdana" pitchFamily="34" charset="0"/>
              <a:buChar char="›"/>
              <a:defRPr sz="1600" kern="1200">
                <a:solidFill>
                  <a:schemeClr val="tx2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525" indent="-9525">
              <a:spcAft>
                <a:spcPts val="1200"/>
              </a:spcAft>
              <a:buClr>
                <a:srgbClr val="0A5AB2"/>
              </a:buClr>
              <a:buSzPct val="100000"/>
              <a:defRPr/>
            </a:pPr>
            <a:r>
              <a:rPr lang="nl-NL" sz="1800" b="0" dirty="0">
                <a:solidFill>
                  <a:srgbClr val="3F4043"/>
                </a:solidFill>
                <a:latin typeface="Gill Sans MT" panose="020B0502020104020203" pitchFamily="34" charset="0"/>
              </a:rPr>
              <a:t>GVE referentie</a:t>
            </a:r>
          </a:p>
        </p:txBody>
      </p:sp>
      <p:sp>
        <p:nvSpPr>
          <p:cNvPr id="2" name="Tekstvak 1"/>
          <p:cNvSpPr txBox="1"/>
          <p:nvPr/>
        </p:nvSpPr>
        <p:spPr>
          <a:xfrm>
            <a:off x="348343" y="2931650"/>
            <a:ext cx="22315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>
                <a:latin typeface="Gill Sans MT" panose="020B0502020104020203" pitchFamily="34" charset="0"/>
              </a:rPr>
              <a:t>Bedrijf 1 en 2:</a:t>
            </a:r>
            <a:endParaRPr lang="nl-NL" sz="20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209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0" y="439738"/>
            <a:ext cx="12192000" cy="87471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 anchor="ctr">
            <a:noAutofit/>
          </a:bodyPr>
          <a:lstStyle/>
          <a:p>
            <a:pPr marL="457200"/>
            <a:r>
              <a:rPr lang="nl-NL" sz="2800" b="1" dirty="0">
                <a:solidFill>
                  <a:srgbClr val="0A5AB2"/>
                </a:solidFill>
                <a:latin typeface="Gill Sans MT" panose="020B0502020104020203" pitchFamily="34" charset="0"/>
              </a:rPr>
              <a:t>Voorbeeld </a:t>
            </a:r>
            <a:r>
              <a:rPr lang="nl-NL" sz="2800" b="1" dirty="0" smtClean="0">
                <a:solidFill>
                  <a:srgbClr val="0A5AB2"/>
                </a:solidFill>
                <a:latin typeface="Gill Sans MT" panose="020B0502020104020203" pitchFamily="34" charset="0"/>
              </a:rPr>
              <a:t>GVE-reductieregeling</a:t>
            </a:r>
            <a:endParaRPr lang="nl-NL" sz="2800" b="1" dirty="0">
              <a:solidFill>
                <a:srgbClr val="0A5AB2"/>
              </a:solidFill>
              <a:latin typeface="Gill Sans MT" panose="020B0502020104020203" pitchFamily="34" charset="0"/>
            </a:endParaRPr>
          </a:p>
          <a:p>
            <a:pPr marL="457200"/>
            <a:r>
              <a:rPr lang="nl-NL" sz="2400" dirty="0">
                <a:solidFill>
                  <a:srgbClr val="0A5AB2"/>
                </a:solidFill>
                <a:latin typeface="Gill Sans MT" panose="020B0502020104020203" pitchFamily="34" charset="0"/>
              </a:rPr>
              <a:t>Berekening </a:t>
            </a:r>
            <a:r>
              <a:rPr lang="nl-NL" sz="2400" dirty="0" smtClean="0">
                <a:solidFill>
                  <a:srgbClr val="0A5AB2"/>
                </a:solidFill>
                <a:latin typeface="Gill Sans MT" panose="020B0502020104020203" pitchFamily="34" charset="0"/>
              </a:rPr>
              <a:t>korting</a:t>
            </a:r>
            <a:endParaRPr lang="nl-NL" sz="2800" b="1" dirty="0">
              <a:solidFill>
                <a:srgbClr val="0A5AB2"/>
              </a:solidFill>
              <a:latin typeface="Gill Sans MT" panose="020B0502020104020203" pitchFamily="34" charset="0"/>
            </a:endParaRPr>
          </a:p>
        </p:txBody>
      </p:sp>
      <p:sp>
        <p:nvSpPr>
          <p:cNvPr id="54" name="Slide Number Placeholder 3"/>
          <p:cNvSpPr>
            <a:spLocks noGrp="1"/>
          </p:cNvSpPr>
          <p:nvPr>
            <p:ph type="sldNum" sz="quarter" idx="16"/>
          </p:nvPr>
        </p:nvSpPr>
        <p:spPr>
          <a:xfrm>
            <a:off x="9696406" y="6356372"/>
            <a:ext cx="720775" cy="365125"/>
          </a:xfrm>
        </p:spPr>
        <p:txBody>
          <a:bodyPr/>
          <a:lstStyle/>
          <a:p>
            <a:fld id="{0C3E0553-2C6C-497F-867A-65E4A976FAE9}" type="slidenum">
              <a:rPr lang="en-GB" smtClean="0">
                <a:solidFill>
                  <a:srgbClr val="3F4043"/>
                </a:solidFill>
              </a:rPr>
              <a:pPr/>
              <a:t>3</a:t>
            </a:fld>
            <a:endParaRPr lang="en-GB" dirty="0">
              <a:solidFill>
                <a:srgbClr val="3F4043"/>
              </a:solidFill>
            </a:endParaRPr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5966" y="4141845"/>
            <a:ext cx="5948513" cy="2579652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45966" y="1316486"/>
            <a:ext cx="6218321" cy="2696658"/>
          </a:xfrm>
          <a:prstGeom prst="rect">
            <a:avLst/>
          </a:prstGeom>
        </p:spPr>
      </p:pic>
      <p:cxnSp>
        <p:nvCxnSpPr>
          <p:cNvPr id="3" name="Rechte verbindingslijn 2"/>
          <p:cNvCxnSpPr/>
          <p:nvPr/>
        </p:nvCxnSpPr>
        <p:spPr>
          <a:xfrm>
            <a:off x="0" y="4139809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kstvak 8"/>
          <p:cNvSpPr txBox="1"/>
          <p:nvPr/>
        </p:nvSpPr>
        <p:spPr>
          <a:xfrm>
            <a:off x="130629" y="2536371"/>
            <a:ext cx="13824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latin typeface="Gill Sans MT" panose="020B0502020104020203" pitchFamily="34" charset="0"/>
              </a:rPr>
              <a:t>Bedrijf 1</a:t>
            </a:r>
            <a:endParaRPr lang="nl-NL" dirty="0">
              <a:latin typeface="Gill Sans MT" panose="020B0502020104020203" pitchFamily="34" charset="0"/>
            </a:endParaRPr>
          </a:p>
        </p:txBody>
      </p:sp>
      <p:sp>
        <p:nvSpPr>
          <p:cNvPr id="11" name="Tekstvak 10"/>
          <p:cNvSpPr txBox="1"/>
          <p:nvPr/>
        </p:nvSpPr>
        <p:spPr>
          <a:xfrm>
            <a:off x="130629" y="5004584"/>
            <a:ext cx="13824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latin typeface="Gill Sans MT" panose="020B0502020104020203" pitchFamily="34" charset="0"/>
              </a:rPr>
              <a:t>Bedrijf 2</a:t>
            </a:r>
            <a:endParaRPr lang="nl-NL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3885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0" y="439738"/>
            <a:ext cx="12192000" cy="87471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 anchor="ctr">
            <a:noAutofit/>
          </a:bodyPr>
          <a:lstStyle/>
          <a:p>
            <a:pPr marL="457200"/>
            <a:r>
              <a:rPr lang="nl-NL" sz="2800" b="1" dirty="0">
                <a:solidFill>
                  <a:srgbClr val="0A5AB2"/>
                </a:solidFill>
                <a:latin typeface="Gill Sans MT" panose="020B0502020104020203" pitchFamily="34" charset="0"/>
              </a:rPr>
              <a:t>Voorbeeld </a:t>
            </a:r>
            <a:r>
              <a:rPr lang="nl-NL" sz="2800" b="1" dirty="0" smtClean="0">
                <a:solidFill>
                  <a:srgbClr val="0A5AB2"/>
                </a:solidFill>
                <a:latin typeface="Gill Sans MT" panose="020B0502020104020203" pitchFamily="34" charset="0"/>
              </a:rPr>
              <a:t>GVE-reductieregeling</a:t>
            </a:r>
            <a:endParaRPr lang="nl-NL" sz="2800" b="1" dirty="0">
              <a:solidFill>
                <a:srgbClr val="0A5AB2"/>
              </a:solidFill>
              <a:latin typeface="Gill Sans MT" panose="020B0502020104020203" pitchFamily="34" charset="0"/>
            </a:endParaRPr>
          </a:p>
          <a:p>
            <a:pPr marL="457200"/>
            <a:r>
              <a:rPr lang="nl-NL" sz="2400" dirty="0">
                <a:solidFill>
                  <a:srgbClr val="0A5AB2"/>
                </a:solidFill>
                <a:latin typeface="Gill Sans MT" panose="020B0502020104020203" pitchFamily="34" charset="0"/>
              </a:rPr>
              <a:t>Berekening maximering </a:t>
            </a:r>
            <a:r>
              <a:rPr lang="nl-NL" sz="2400" dirty="0" smtClean="0">
                <a:solidFill>
                  <a:srgbClr val="0A5AB2"/>
                </a:solidFill>
                <a:latin typeface="Gill Sans MT" panose="020B0502020104020203" pitchFamily="34" charset="0"/>
              </a:rPr>
              <a:t>GVE-taakstelling</a:t>
            </a:r>
            <a:endParaRPr lang="nl-NL" sz="2800" b="1" dirty="0">
              <a:solidFill>
                <a:srgbClr val="0A5AB2"/>
              </a:solidFill>
              <a:latin typeface="Gill Sans MT" panose="020B0502020104020203" pitchFamily="34" charset="0"/>
            </a:endParaRPr>
          </a:p>
        </p:txBody>
      </p:sp>
      <p:sp>
        <p:nvSpPr>
          <p:cNvPr id="54" name="Slide Number Placeholder 3"/>
          <p:cNvSpPr>
            <a:spLocks noGrp="1"/>
          </p:cNvSpPr>
          <p:nvPr>
            <p:ph type="sldNum" sz="quarter" idx="16"/>
          </p:nvPr>
        </p:nvSpPr>
        <p:spPr>
          <a:xfrm>
            <a:off x="9696406" y="6356372"/>
            <a:ext cx="720775" cy="365125"/>
          </a:xfrm>
        </p:spPr>
        <p:txBody>
          <a:bodyPr/>
          <a:lstStyle/>
          <a:p>
            <a:fld id="{0C3E0553-2C6C-497F-867A-65E4A976FAE9}" type="slidenum">
              <a:rPr lang="en-GB" smtClean="0">
                <a:solidFill>
                  <a:srgbClr val="3F4043"/>
                </a:solidFill>
              </a:rPr>
              <a:pPr/>
              <a:t>4</a:t>
            </a:fld>
            <a:endParaRPr lang="en-GB" dirty="0">
              <a:solidFill>
                <a:srgbClr val="3F4043"/>
              </a:solidFill>
            </a:endParaRP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5658" y="4176756"/>
            <a:ext cx="5327091" cy="2625913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25658" y="1314450"/>
            <a:ext cx="6090240" cy="3004455"/>
          </a:xfrm>
          <a:prstGeom prst="rect">
            <a:avLst/>
          </a:prstGeom>
        </p:spPr>
      </p:pic>
      <p:cxnSp>
        <p:nvCxnSpPr>
          <p:cNvPr id="12" name="Rechte verbindingslijn 11"/>
          <p:cNvCxnSpPr/>
          <p:nvPr/>
        </p:nvCxnSpPr>
        <p:spPr>
          <a:xfrm flipV="1">
            <a:off x="0" y="4162513"/>
            <a:ext cx="12192000" cy="544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kstvak 13"/>
          <p:cNvSpPr txBox="1"/>
          <p:nvPr/>
        </p:nvSpPr>
        <p:spPr>
          <a:xfrm>
            <a:off x="8371115" y="4824991"/>
            <a:ext cx="31786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rgbClr val="002060"/>
                </a:solidFill>
                <a:latin typeface="Gill Sans MT" panose="020B0502020104020203" pitchFamily="34" charset="0"/>
              </a:rPr>
              <a:t>Berekening solidariteitsheffing:</a:t>
            </a:r>
          </a:p>
          <a:p>
            <a:r>
              <a:rPr lang="nl-NL" dirty="0" smtClean="0">
                <a:solidFill>
                  <a:srgbClr val="002060"/>
                </a:solidFill>
                <a:latin typeface="Gill Sans MT" panose="020B0502020104020203" pitchFamily="34" charset="0"/>
              </a:rPr>
              <a:t>54-17 (7+10) = (37x800x0,35x0,2)= €2.072</a:t>
            </a:r>
            <a:endParaRPr lang="nl-NL" dirty="0">
              <a:solidFill>
                <a:srgbClr val="002060"/>
              </a:solidFill>
              <a:latin typeface="Gill Sans MT" panose="020B0502020104020203" pitchFamily="34" charset="0"/>
            </a:endParaRPr>
          </a:p>
        </p:txBody>
      </p:sp>
      <p:sp>
        <p:nvSpPr>
          <p:cNvPr id="94" name="Tekstvak 93"/>
          <p:cNvSpPr txBox="1"/>
          <p:nvPr/>
        </p:nvSpPr>
        <p:spPr>
          <a:xfrm>
            <a:off x="130629" y="2536371"/>
            <a:ext cx="13824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latin typeface="Gill Sans MT" panose="020B0502020104020203" pitchFamily="34" charset="0"/>
              </a:rPr>
              <a:t>Bedrijf 1</a:t>
            </a:r>
            <a:endParaRPr lang="nl-NL" dirty="0">
              <a:latin typeface="Gill Sans MT" panose="020B0502020104020203" pitchFamily="34" charset="0"/>
            </a:endParaRPr>
          </a:p>
        </p:txBody>
      </p:sp>
      <p:sp>
        <p:nvSpPr>
          <p:cNvPr id="95" name="Tekstvak 94"/>
          <p:cNvSpPr txBox="1"/>
          <p:nvPr/>
        </p:nvSpPr>
        <p:spPr>
          <a:xfrm>
            <a:off x="130629" y="5004584"/>
            <a:ext cx="13824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latin typeface="Gill Sans MT" panose="020B0502020104020203" pitchFamily="34" charset="0"/>
              </a:rPr>
              <a:t>Bedrijf 2</a:t>
            </a:r>
            <a:endParaRPr lang="nl-NL" dirty="0">
              <a:latin typeface="Gill Sans MT" panose="020B0502020104020203" pitchFamily="34" charset="0"/>
            </a:endParaRPr>
          </a:p>
        </p:txBody>
      </p:sp>
      <p:sp>
        <p:nvSpPr>
          <p:cNvPr id="15" name="Tekstvak 14"/>
          <p:cNvSpPr txBox="1"/>
          <p:nvPr/>
        </p:nvSpPr>
        <p:spPr>
          <a:xfrm>
            <a:off x="8395785" y="2109595"/>
            <a:ext cx="30915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rgbClr val="002060"/>
                </a:solidFill>
              </a:rPr>
              <a:t>Berekening solidariteitsheffing:</a:t>
            </a:r>
          </a:p>
          <a:p>
            <a:r>
              <a:rPr lang="nl-NL" dirty="0" smtClean="0">
                <a:solidFill>
                  <a:srgbClr val="002060"/>
                </a:solidFill>
              </a:rPr>
              <a:t>14-7,4 (5,4+2)=</a:t>
            </a:r>
          </a:p>
          <a:p>
            <a:r>
              <a:rPr lang="nl-NL" dirty="0" smtClean="0">
                <a:solidFill>
                  <a:srgbClr val="002060"/>
                </a:solidFill>
              </a:rPr>
              <a:t>(6,6x800x0,35x0,2)= €369,60</a:t>
            </a:r>
            <a:endParaRPr lang="nl-NL" dirty="0">
              <a:solidFill>
                <a:srgbClr val="002060"/>
              </a:solidFill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4968030" y="3244334"/>
            <a:ext cx="22559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defTabSz="457200">
              <a:buFont typeface="Arial" panose="020B0604020202020204" pitchFamily="34" charset="0"/>
              <a:buChar char="•"/>
            </a:pPr>
            <a:r>
              <a:rPr lang="nl-NL" dirty="0">
                <a:solidFill>
                  <a:prstClr val="black"/>
                </a:solidFill>
                <a:latin typeface="Gill Sans MT" panose="020B0502020104020203" pitchFamily="34" charset="0"/>
              </a:rPr>
              <a:t>Juridisch houdbaar</a:t>
            </a:r>
          </a:p>
        </p:txBody>
      </p:sp>
      <p:sp>
        <p:nvSpPr>
          <p:cNvPr id="5" name="Rechthoek 4"/>
          <p:cNvSpPr/>
          <p:nvPr/>
        </p:nvSpPr>
        <p:spPr>
          <a:xfrm>
            <a:off x="4968030" y="3244334"/>
            <a:ext cx="22559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defTabSz="457200">
              <a:buFont typeface="Arial" panose="020B0604020202020204" pitchFamily="34" charset="0"/>
              <a:buChar char="•"/>
            </a:pPr>
            <a:r>
              <a:rPr lang="nl-NL" dirty="0">
                <a:solidFill>
                  <a:prstClr val="black"/>
                </a:solidFill>
                <a:latin typeface="Gill Sans MT" panose="020B0502020104020203" pitchFamily="34" charset="0"/>
              </a:rPr>
              <a:t>Juridisch houdbaar</a:t>
            </a:r>
          </a:p>
        </p:txBody>
      </p:sp>
    </p:spTree>
    <p:extLst>
      <p:ext uri="{BB962C8B-B14F-4D97-AF65-F5344CB8AC3E}">
        <p14:creationId xmlns:p14="http://schemas.microsoft.com/office/powerpoint/2010/main" val="3188743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kstvak 8"/>
          <p:cNvSpPr txBox="1"/>
          <p:nvPr/>
        </p:nvSpPr>
        <p:spPr>
          <a:xfrm>
            <a:off x="0" y="449403"/>
            <a:ext cx="12192000" cy="95410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marL="457200"/>
            <a:r>
              <a:rPr lang="nl-NL" sz="2800" b="1" dirty="0">
                <a:solidFill>
                  <a:srgbClr val="0A5AB2"/>
                </a:solidFill>
                <a:latin typeface="Gill Sans MT" panose="020B0502020104020203" pitchFamily="34" charset="0"/>
              </a:rPr>
              <a:t>Voorbeeld </a:t>
            </a:r>
            <a:r>
              <a:rPr lang="nl-NL" sz="2800" b="1" dirty="0" smtClean="0">
                <a:solidFill>
                  <a:srgbClr val="0A5AB2"/>
                </a:solidFill>
                <a:latin typeface="Gill Sans MT" panose="020B0502020104020203" pitchFamily="34" charset="0"/>
              </a:rPr>
              <a:t>melkgeldregeling</a:t>
            </a:r>
            <a:endParaRPr lang="nl-NL" sz="2800" b="1" dirty="0">
              <a:solidFill>
                <a:srgbClr val="0A5AB2"/>
              </a:solidFill>
              <a:latin typeface="Gill Sans MT" panose="020B0502020104020203" pitchFamily="34" charset="0"/>
            </a:endParaRPr>
          </a:p>
          <a:p>
            <a:pPr marL="457200"/>
            <a:r>
              <a:rPr lang="nl-NL" sz="2400" dirty="0" smtClean="0">
                <a:solidFill>
                  <a:srgbClr val="0A5AB2"/>
                </a:solidFill>
                <a:latin typeface="Gill Sans MT" panose="020B0502020104020203" pitchFamily="34" charset="0"/>
              </a:rPr>
              <a:t>Referentievolume </a:t>
            </a:r>
            <a:r>
              <a:rPr lang="nl-NL" sz="2400" dirty="0">
                <a:solidFill>
                  <a:srgbClr val="0A5AB2"/>
                </a:solidFill>
                <a:latin typeface="Gill Sans MT" panose="020B0502020104020203" pitchFamily="34" charset="0"/>
              </a:rPr>
              <a:t>per maand</a:t>
            </a:r>
            <a:r>
              <a:rPr lang="nl-NL" sz="2800" b="1" dirty="0">
                <a:solidFill>
                  <a:srgbClr val="0A5AB2"/>
                </a:solidFill>
                <a:latin typeface="Gill Sans MT" panose="020B0502020104020203" pitchFamily="34" charset="0"/>
              </a:rPr>
              <a:t> </a:t>
            </a:r>
          </a:p>
        </p:txBody>
      </p:sp>
      <p:sp>
        <p:nvSpPr>
          <p:cNvPr id="4" name="Equal 10"/>
          <p:cNvSpPr/>
          <p:nvPr/>
        </p:nvSpPr>
        <p:spPr>
          <a:xfrm>
            <a:off x="8227903" y="3058341"/>
            <a:ext cx="360000" cy="360000"/>
          </a:xfrm>
          <a:prstGeom prst="mathEqual">
            <a:avLst/>
          </a:prstGeom>
          <a:solidFill>
            <a:srgbClr val="0A5AB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600">
              <a:solidFill>
                <a:srgbClr val="FFFFFF"/>
              </a:solidFill>
              <a:latin typeface="Gill Sans MT" panose="020B0502020104020203" pitchFamily="34" charset="0"/>
            </a:endParaRPr>
          </a:p>
        </p:txBody>
      </p:sp>
      <p:sp>
        <p:nvSpPr>
          <p:cNvPr id="5" name="Minus 11"/>
          <p:cNvSpPr/>
          <p:nvPr/>
        </p:nvSpPr>
        <p:spPr>
          <a:xfrm>
            <a:off x="3591775" y="3058341"/>
            <a:ext cx="360000" cy="360000"/>
          </a:xfrm>
          <a:prstGeom prst="mathMinus">
            <a:avLst/>
          </a:prstGeom>
          <a:solidFill>
            <a:srgbClr val="0A5AB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600">
              <a:solidFill>
                <a:srgbClr val="FFFFFF"/>
              </a:solidFill>
              <a:latin typeface="Gill Sans MT" panose="020B0502020104020203" pitchFamily="34" charset="0"/>
            </a:endParaRPr>
          </a:p>
        </p:txBody>
      </p:sp>
      <p:sp>
        <p:nvSpPr>
          <p:cNvPr id="7" name="Rounded Rectangle 16"/>
          <p:cNvSpPr/>
          <p:nvPr/>
        </p:nvSpPr>
        <p:spPr>
          <a:xfrm>
            <a:off x="1933453" y="2972506"/>
            <a:ext cx="1571940" cy="531673"/>
          </a:xfrm>
          <a:prstGeom prst="roundRect">
            <a:avLst/>
          </a:prstGeom>
          <a:solidFill>
            <a:srgbClr val="D9D5BF"/>
          </a:solidFill>
          <a:ln w="12700">
            <a:solidFill>
              <a:srgbClr val="0A5AB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nl-NL" dirty="0">
                <a:solidFill>
                  <a:srgbClr val="0A5AB2"/>
                </a:solidFill>
                <a:latin typeface="Gill Sans MT" panose="020B0502020104020203" pitchFamily="34" charset="0"/>
              </a:rPr>
              <a:t>850.000 kg</a:t>
            </a:r>
          </a:p>
        </p:txBody>
      </p:sp>
      <p:sp>
        <p:nvSpPr>
          <p:cNvPr id="8" name="Text Placeholder 2"/>
          <p:cNvSpPr txBox="1">
            <a:spLocks/>
          </p:cNvSpPr>
          <p:nvPr/>
        </p:nvSpPr>
        <p:spPr>
          <a:xfrm>
            <a:off x="2074438" y="3535586"/>
            <a:ext cx="1411891" cy="553998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None/>
              <a:defRPr sz="1200" b="1" kern="1200">
                <a:solidFill>
                  <a:schemeClr val="tx2"/>
                </a:solidFill>
                <a:latin typeface="Verdana" pitchFamily="34" charset="0"/>
                <a:ea typeface="+mn-ea"/>
                <a:cs typeface="+mn-cs"/>
              </a:defRPr>
            </a:lvl1pPr>
            <a:lvl2pPr marL="274638" indent="-274638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90000"/>
              <a:buFont typeface="Verdana" pitchFamily="34" charset="0"/>
              <a:buChar char="●"/>
              <a:defRPr sz="1200" kern="1200">
                <a:solidFill>
                  <a:schemeClr val="tx2"/>
                </a:solidFill>
                <a:latin typeface="Verdana" pitchFamily="34" charset="0"/>
                <a:ea typeface="+mn-ea"/>
                <a:cs typeface="+mn-cs"/>
              </a:defRPr>
            </a:lvl2pPr>
            <a:lvl3pPr marL="538163" indent="-26670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90000"/>
              <a:buFont typeface="Tahoma" panose="020B0604030504040204" pitchFamily="34" charset="0"/>
              <a:buChar char="−"/>
              <a:defRPr sz="1200" kern="1200">
                <a:solidFill>
                  <a:schemeClr val="tx2"/>
                </a:solidFill>
                <a:latin typeface="Verdana" pitchFamily="34" charset="0"/>
                <a:ea typeface="+mn-ea"/>
                <a:cs typeface="+mn-cs"/>
              </a:defRPr>
            </a:lvl3pPr>
            <a:lvl4pPr marL="985838" indent="-265113" algn="l" defTabSz="914400" rtl="0" eaLnBrk="1" latinLnBrk="0" hangingPunct="1">
              <a:spcBef>
                <a:spcPts val="300"/>
              </a:spcBef>
              <a:buClr>
                <a:schemeClr val="tx1"/>
              </a:buClr>
              <a:buSzPct val="90000"/>
              <a:buFont typeface="Verdana" pitchFamily="34" charset="0"/>
              <a:buChar char="●"/>
              <a:defRPr sz="1600" kern="1200">
                <a:solidFill>
                  <a:schemeClr val="tx2"/>
                </a:solidFill>
                <a:latin typeface="Verdana" pitchFamily="34" charset="0"/>
                <a:ea typeface="+mn-ea"/>
                <a:cs typeface="+mn-cs"/>
              </a:defRPr>
            </a:lvl4pPr>
            <a:lvl5pPr marL="1341438" indent="-265113" algn="l" defTabSz="914400" rtl="0" eaLnBrk="1" latinLnBrk="0" hangingPunct="1">
              <a:spcBef>
                <a:spcPts val="300"/>
              </a:spcBef>
              <a:buClr>
                <a:schemeClr val="tx2"/>
              </a:buClr>
              <a:buFont typeface="Verdana" pitchFamily="34" charset="0"/>
              <a:buChar char="›"/>
              <a:defRPr sz="1600" kern="1200">
                <a:solidFill>
                  <a:schemeClr val="tx2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525" indent="-9525">
              <a:spcAft>
                <a:spcPts val="1200"/>
              </a:spcAft>
              <a:buClr>
                <a:srgbClr val="0A5AB2"/>
              </a:buClr>
              <a:buSzPct val="100000"/>
              <a:defRPr/>
            </a:pPr>
            <a:r>
              <a:rPr lang="nl-NL" sz="1800" b="0" dirty="0">
                <a:solidFill>
                  <a:srgbClr val="3F4043"/>
                </a:solidFill>
                <a:latin typeface="Gill Sans MT" panose="020B0502020104020203" pitchFamily="34" charset="0"/>
              </a:rPr>
              <a:t>Geleverd volume 2015</a:t>
            </a:r>
          </a:p>
        </p:txBody>
      </p:sp>
      <p:sp>
        <p:nvSpPr>
          <p:cNvPr id="10" name="Rounded Rectangle 18"/>
          <p:cNvSpPr/>
          <p:nvPr/>
        </p:nvSpPr>
        <p:spPr>
          <a:xfrm>
            <a:off x="4007677" y="2972506"/>
            <a:ext cx="1571940" cy="531673"/>
          </a:xfrm>
          <a:prstGeom prst="roundRect">
            <a:avLst/>
          </a:prstGeom>
          <a:solidFill>
            <a:srgbClr val="D9D5BF"/>
          </a:solidFill>
          <a:ln w="12700">
            <a:solidFill>
              <a:srgbClr val="0A5AB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nl-NL" dirty="0">
                <a:solidFill>
                  <a:srgbClr val="0A5AB2"/>
                </a:solidFill>
                <a:latin typeface="Gill Sans MT" panose="020B0502020104020203" pitchFamily="34" charset="0"/>
              </a:rPr>
              <a:t>34.000 kg</a:t>
            </a:r>
          </a:p>
        </p:txBody>
      </p:sp>
      <p:sp>
        <p:nvSpPr>
          <p:cNvPr id="11" name="Text Placeholder 2"/>
          <p:cNvSpPr txBox="1">
            <a:spLocks/>
          </p:cNvSpPr>
          <p:nvPr/>
        </p:nvSpPr>
        <p:spPr>
          <a:xfrm>
            <a:off x="4157347" y="3535587"/>
            <a:ext cx="1411891" cy="276999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None/>
              <a:defRPr sz="1200" b="1" kern="1200">
                <a:solidFill>
                  <a:schemeClr val="tx2"/>
                </a:solidFill>
                <a:latin typeface="Verdana" pitchFamily="34" charset="0"/>
                <a:ea typeface="+mn-ea"/>
                <a:cs typeface="+mn-cs"/>
              </a:defRPr>
            </a:lvl1pPr>
            <a:lvl2pPr marL="274638" indent="-274638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90000"/>
              <a:buFont typeface="Verdana" pitchFamily="34" charset="0"/>
              <a:buChar char="●"/>
              <a:defRPr sz="1200" kern="1200">
                <a:solidFill>
                  <a:schemeClr val="tx2"/>
                </a:solidFill>
                <a:latin typeface="Verdana" pitchFamily="34" charset="0"/>
                <a:ea typeface="+mn-ea"/>
                <a:cs typeface="+mn-cs"/>
              </a:defRPr>
            </a:lvl2pPr>
            <a:lvl3pPr marL="538163" indent="-26670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90000"/>
              <a:buFont typeface="Tahoma" panose="020B0604030504040204" pitchFamily="34" charset="0"/>
              <a:buChar char="−"/>
              <a:defRPr sz="1200" kern="1200">
                <a:solidFill>
                  <a:schemeClr val="tx2"/>
                </a:solidFill>
                <a:latin typeface="Verdana" pitchFamily="34" charset="0"/>
                <a:ea typeface="+mn-ea"/>
                <a:cs typeface="+mn-cs"/>
              </a:defRPr>
            </a:lvl3pPr>
            <a:lvl4pPr marL="985838" indent="-265113" algn="l" defTabSz="914400" rtl="0" eaLnBrk="1" latinLnBrk="0" hangingPunct="1">
              <a:spcBef>
                <a:spcPts val="300"/>
              </a:spcBef>
              <a:buClr>
                <a:schemeClr val="tx1"/>
              </a:buClr>
              <a:buSzPct val="90000"/>
              <a:buFont typeface="Verdana" pitchFamily="34" charset="0"/>
              <a:buChar char="●"/>
              <a:defRPr sz="1600" kern="1200">
                <a:solidFill>
                  <a:schemeClr val="tx2"/>
                </a:solidFill>
                <a:latin typeface="Verdana" pitchFamily="34" charset="0"/>
                <a:ea typeface="+mn-ea"/>
                <a:cs typeface="+mn-cs"/>
              </a:defRPr>
            </a:lvl4pPr>
            <a:lvl5pPr marL="1341438" indent="-265113" algn="l" defTabSz="914400" rtl="0" eaLnBrk="1" latinLnBrk="0" hangingPunct="1">
              <a:spcBef>
                <a:spcPts val="300"/>
              </a:spcBef>
              <a:buClr>
                <a:schemeClr val="tx2"/>
              </a:buClr>
              <a:buFont typeface="Verdana" pitchFamily="34" charset="0"/>
              <a:buChar char="›"/>
              <a:defRPr sz="1600" kern="1200">
                <a:solidFill>
                  <a:schemeClr val="tx2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525" indent="-9525">
              <a:spcAft>
                <a:spcPts val="1200"/>
              </a:spcAft>
              <a:buClr>
                <a:srgbClr val="0A5AB2"/>
              </a:buClr>
              <a:buSzPct val="100000"/>
              <a:defRPr/>
            </a:pPr>
            <a:r>
              <a:rPr lang="nl-NL" sz="1800" b="0" dirty="0">
                <a:solidFill>
                  <a:srgbClr val="3F4043"/>
                </a:solidFill>
                <a:latin typeface="Gill Sans MT" panose="020B0502020104020203" pitchFamily="34" charset="0"/>
              </a:rPr>
              <a:t>Min 4%</a:t>
            </a:r>
          </a:p>
        </p:txBody>
      </p:sp>
      <p:sp>
        <p:nvSpPr>
          <p:cNvPr id="12" name="Rounded Rectangle 20"/>
          <p:cNvSpPr/>
          <p:nvPr/>
        </p:nvSpPr>
        <p:spPr>
          <a:xfrm>
            <a:off x="6462901" y="2972506"/>
            <a:ext cx="1571940" cy="531673"/>
          </a:xfrm>
          <a:prstGeom prst="roundRect">
            <a:avLst/>
          </a:prstGeom>
          <a:solidFill>
            <a:srgbClr val="D9D5BF"/>
          </a:solidFill>
          <a:ln w="12700">
            <a:solidFill>
              <a:srgbClr val="0A5AB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nl-NL" dirty="0">
                <a:solidFill>
                  <a:srgbClr val="0A5AB2"/>
                </a:solidFill>
                <a:latin typeface="Gill Sans MT" panose="020B0502020104020203" pitchFamily="34" charset="0"/>
              </a:rPr>
              <a:t>12</a:t>
            </a:r>
          </a:p>
        </p:txBody>
      </p:sp>
      <p:sp>
        <p:nvSpPr>
          <p:cNvPr id="13" name="Text Placeholder 2"/>
          <p:cNvSpPr txBox="1">
            <a:spLocks/>
          </p:cNvSpPr>
          <p:nvPr/>
        </p:nvSpPr>
        <p:spPr>
          <a:xfrm>
            <a:off x="6621952" y="3535586"/>
            <a:ext cx="1411891" cy="553998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None/>
              <a:defRPr sz="1200" b="1" kern="1200">
                <a:solidFill>
                  <a:schemeClr val="tx2"/>
                </a:solidFill>
                <a:latin typeface="Verdana" pitchFamily="34" charset="0"/>
                <a:ea typeface="+mn-ea"/>
                <a:cs typeface="+mn-cs"/>
              </a:defRPr>
            </a:lvl1pPr>
            <a:lvl2pPr marL="274638" indent="-274638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90000"/>
              <a:buFont typeface="Verdana" pitchFamily="34" charset="0"/>
              <a:buChar char="●"/>
              <a:defRPr sz="1200" kern="1200">
                <a:solidFill>
                  <a:schemeClr val="tx2"/>
                </a:solidFill>
                <a:latin typeface="Verdana" pitchFamily="34" charset="0"/>
                <a:ea typeface="+mn-ea"/>
                <a:cs typeface="+mn-cs"/>
              </a:defRPr>
            </a:lvl2pPr>
            <a:lvl3pPr marL="538163" indent="-26670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90000"/>
              <a:buFont typeface="Tahoma" panose="020B0604030504040204" pitchFamily="34" charset="0"/>
              <a:buChar char="−"/>
              <a:defRPr sz="1200" kern="1200">
                <a:solidFill>
                  <a:schemeClr val="tx2"/>
                </a:solidFill>
                <a:latin typeface="Verdana" pitchFamily="34" charset="0"/>
                <a:ea typeface="+mn-ea"/>
                <a:cs typeface="+mn-cs"/>
              </a:defRPr>
            </a:lvl3pPr>
            <a:lvl4pPr marL="985838" indent="-265113" algn="l" defTabSz="914400" rtl="0" eaLnBrk="1" latinLnBrk="0" hangingPunct="1">
              <a:spcBef>
                <a:spcPts val="300"/>
              </a:spcBef>
              <a:buClr>
                <a:schemeClr val="tx1"/>
              </a:buClr>
              <a:buSzPct val="90000"/>
              <a:buFont typeface="Verdana" pitchFamily="34" charset="0"/>
              <a:buChar char="●"/>
              <a:defRPr sz="1600" kern="1200">
                <a:solidFill>
                  <a:schemeClr val="tx2"/>
                </a:solidFill>
                <a:latin typeface="Verdana" pitchFamily="34" charset="0"/>
                <a:ea typeface="+mn-ea"/>
                <a:cs typeface="+mn-cs"/>
              </a:defRPr>
            </a:lvl4pPr>
            <a:lvl5pPr marL="1341438" indent="-265113" algn="l" defTabSz="914400" rtl="0" eaLnBrk="1" latinLnBrk="0" hangingPunct="1">
              <a:spcBef>
                <a:spcPts val="300"/>
              </a:spcBef>
              <a:buClr>
                <a:schemeClr val="tx2"/>
              </a:buClr>
              <a:buFont typeface="Verdana" pitchFamily="34" charset="0"/>
              <a:buChar char="›"/>
              <a:defRPr sz="1600" kern="1200">
                <a:solidFill>
                  <a:schemeClr val="tx2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525" indent="-9525">
              <a:spcAft>
                <a:spcPts val="1200"/>
              </a:spcAft>
              <a:buClr>
                <a:srgbClr val="0A5AB2"/>
              </a:buClr>
              <a:buSzPct val="100000"/>
              <a:defRPr/>
            </a:pPr>
            <a:r>
              <a:rPr lang="nl-NL" sz="1800" b="0" dirty="0">
                <a:solidFill>
                  <a:srgbClr val="3F4043"/>
                </a:solidFill>
                <a:latin typeface="Gill Sans MT" panose="020B0502020104020203" pitchFamily="34" charset="0"/>
              </a:rPr>
              <a:t>Gedeeld door 12 maanden</a:t>
            </a:r>
          </a:p>
        </p:txBody>
      </p:sp>
      <p:grpSp>
        <p:nvGrpSpPr>
          <p:cNvPr id="14" name="Group 25"/>
          <p:cNvGrpSpPr/>
          <p:nvPr/>
        </p:nvGrpSpPr>
        <p:grpSpPr>
          <a:xfrm>
            <a:off x="5909839" y="3057831"/>
            <a:ext cx="360000" cy="361020"/>
            <a:chOff x="4360354" y="2248195"/>
            <a:chExt cx="360000" cy="361020"/>
          </a:xfrm>
        </p:grpSpPr>
        <p:sp>
          <p:nvSpPr>
            <p:cNvPr id="15" name="Minus 22"/>
            <p:cNvSpPr/>
            <p:nvPr/>
          </p:nvSpPr>
          <p:spPr>
            <a:xfrm>
              <a:off x="4360354" y="2248195"/>
              <a:ext cx="360000" cy="360000"/>
            </a:xfrm>
            <a:prstGeom prst="mathMinus">
              <a:avLst/>
            </a:prstGeom>
            <a:solidFill>
              <a:srgbClr val="0A5AB2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sz="1600">
                <a:solidFill>
                  <a:srgbClr val="FFFFFF"/>
                </a:solidFill>
                <a:latin typeface="Gill Sans MT" panose="020B0502020104020203" pitchFamily="34" charset="0"/>
              </a:endParaRPr>
            </a:p>
          </p:txBody>
        </p:sp>
        <p:sp>
          <p:nvSpPr>
            <p:cNvPr id="16" name="Oval 23"/>
            <p:cNvSpPr/>
            <p:nvPr/>
          </p:nvSpPr>
          <p:spPr>
            <a:xfrm>
              <a:off x="4499520" y="2248196"/>
              <a:ext cx="81668" cy="81668"/>
            </a:xfrm>
            <a:prstGeom prst="ellipse">
              <a:avLst/>
            </a:prstGeom>
            <a:solidFill>
              <a:srgbClr val="0A5AB2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FFFFFF"/>
                </a:solidFill>
                <a:latin typeface="Gill Sans MT" panose="020B0502020104020203" pitchFamily="34" charset="0"/>
              </a:endParaRPr>
            </a:p>
          </p:txBody>
        </p:sp>
        <p:sp>
          <p:nvSpPr>
            <p:cNvPr id="17" name="Oval 24"/>
            <p:cNvSpPr/>
            <p:nvPr/>
          </p:nvSpPr>
          <p:spPr>
            <a:xfrm>
              <a:off x="4499520" y="2527547"/>
              <a:ext cx="81668" cy="81668"/>
            </a:xfrm>
            <a:prstGeom prst="ellipse">
              <a:avLst/>
            </a:prstGeom>
            <a:solidFill>
              <a:srgbClr val="0A5AB2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FFFFFF"/>
                </a:solidFill>
                <a:latin typeface="Gill Sans MT" panose="020B0502020104020203" pitchFamily="34" charset="0"/>
              </a:endParaRPr>
            </a:p>
          </p:txBody>
        </p:sp>
      </p:grpSp>
      <p:sp>
        <p:nvSpPr>
          <p:cNvPr id="18" name="Rounded Rectangle 27"/>
          <p:cNvSpPr/>
          <p:nvPr/>
        </p:nvSpPr>
        <p:spPr>
          <a:xfrm>
            <a:off x="8780967" y="2972506"/>
            <a:ext cx="1571940" cy="531673"/>
          </a:xfrm>
          <a:prstGeom prst="roundRect">
            <a:avLst/>
          </a:prstGeom>
          <a:solidFill>
            <a:srgbClr val="0A5AB2"/>
          </a:solidFill>
          <a:ln w="12700">
            <a:solidFill>
              <a:srgbClr val="0A5AB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nl-NL" b="1" dirty="0">
                <a:solidFill>
                  <a:srgbClr val="FFFFFF"/>
                </a:solidFill>
                <a:latin typeface="Gill Sans MT" panose="020B0502020104020203" pitchFamily="34" charset="0"/>
              </a:rPr>
              <a:t>68.000 kg</a:t>
            </a:r>
          </a:p>
        </p:txBody>
      </p:sp>
      <p:sp>
        <p:nvSpPr>
          <p:cNvPr id="19" name="Text Placeholder 2"/>
          <p:cNvSpPr txBox="1">
            <a:spLocks/>
          </p:cNvSpPr>
          <p:nvPr/>
        </p:nvSpPr>
        <p:spPr>
          <a:xfrm>
            <a:off x="8903276" y="3535586"/>
            <a:ext cx="1411891" cy="553998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None/>
              <a:defRPr sz="1200" b="1" kern="1200">
                <a:solidFill>
                  <a:schemeClr val="tx2"/>
                </a:solidFill>
                <a:latin typeface="Verdana" pitchFamily="34" charset="0"/>
                <a:ea typeface="+mn-ea"/>
                <a:cs typeface="+mn-cs"/>
              </a:defRPr>
            </a:lvl1pPr>
            <a:lvl2pPr marL="274638" indent="-274638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90000"/>
              <a:buFont typeface="Verdana" pitchFamily="34" charset="0"/>
              <a:buChar char="●"/>
              <a:defRPr sz="1200" kern="1200">
                <a:solidFill>
                  <a:schemeClr val="tx2"/>
                </a:solidFill>
                <a:latin typeface="Verdana" pitchFamily="34" charset="0"/>
                <a:ea typeface="+mn-ea"/>
                <a:cs typeface="+mn-cs"/>
              </a:defRPr>
            </a:lvl2pPr>
            <a:lvl3pPr marL="538163" indent="-26670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90000"/>
              <a:buFont typeface="Tahoma" panose="020B0604030504040204" pitchFamily="34" charset="0"/>
              <a:buChar char="−"/>
              <a:defRPr sz="1200" kern="1200">
                <a:solidFill>
                  <a:schemeClr val="tx2"/>
                </a:solidFill>
                <a:latin typeface="Verdana" pitchFamily="34" charset="0"/>
                <a:ea typeface="+mn-ea"/>
                <a:cs typeface="+mn-cs"/>
              </a:defRPr>
            </a:lvl3pPr>
            <a:lvl4pPr marL="985838" indent="-265113" algn="l" defTabSz="914400" rtl="0" eaLnBrk="1" latinLnBrk="0" hangingPunct="1">
              <a:spcBef>
                <a:spcPts val="300"/>
              </a:spcBef>
              <a:buClr>
                <a:schemeClr val="tx1"/>
              </a:buClr>
              <a:buSzPct val="90000"/>
              <a:buFont typeface="Verdana" pitchFamily="34" charset="0"/>
              <a:buChar char="●"/>
              <a:defRPr sz="1600" kern="1200">
                <a:solidFill>
                  <a:schemeClr val="tx2"/>
                </a:solidFill>
                <a:latin typeface="Verdana" pitchFamily="34" charset="0"/>
                <a:ea typeface="+mn-ea"/>
                <a:cs typeface="+mn-cs"/>
              </a:defRPr>
            </a:lvl4pPr>
            <a:lvl5pPr marL="1341438" indent="-265113" algn="l" defTabSz="914400" rtl="0" eaLnBrk="1" latinLnBrk="0" hangingPunct="1">
              <a:spcBef>
                <a:spcPts val="300"/>
              </a:spcBef>
              <a:buClr>
                <a:schemeClr val="tx2"/>
              </a:buClr>
              <a:buFont typeface="Verdana" pitchFamily="34" charset="0"/>
              <a:buChar char="›"/>
              <a:defRPr sz="1600" kern="1200">
                <a:solidFill>
                  <a:schemeClr val="tx2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525" indent="-9525">
              <a:spcAft>
                <a:spcPts val="1200"/>
              </a:spcAft>
              <a:buClr>
                <a:srgbClr val="0A5AB2"/>
              </a:buClr>
              <a:buSzPct val="100000"/>
              <a:defRPr/>
            </a:pPr>
            <a:r>
              <a:rPr lang="nl-NL" sz="1800" b="0" dirty="0">
                <a:solidFill>
                  <a:srgbClr val="3F4043"/>
                </a:solidFill>
                <a:latin typeface="Gill Sans MT" panose="020B0502020104020203" pitchFamily="34" charset="0"/>
              </a:rPr>
              <a:t>Referentie per maand in kg</a:t>
            </a:r>
          </a:p>
        </p:txBody>
      </p:sp>
      <p:sp>
        <p:nvSpPr>
          <p:cNvPr id="20" name="Text Placeholder 2"/>
          <p:cNvSpPr txBox="1">
            <a:spLocks/>
          </p:cNvSpPr>
          <p:nvPr/>
        </p:nvSpPr>
        <p:spPr>
          <a:xfrm>
            <a:off x="1679607" y="2753416"/>
            <a:ext cx="224420" cy="830997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None/>
              <a:defRPr sz="1200" b="1" kern="1200">
                <a:solidFill>
                  <a:schemeClr val="tx2"/>
                </a:solidFill>
                <a:latin typeface="Verdana" pitchFamily="34" charset="0"/>
                <a:ea typeface="+mn-ea"/>
                <a:cs typeface="+mn-cs"/>
              </a:defRPr>
            </a:lvl1pPr>
            <a:lvl2pPr marL="274638" indent="-274638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90000"/>
              <a:buFont typeface="Verdana" pitchFamily="34" charset="0"/>
              <a:buChar char="●"/>
              <a:defRPr sz="1200" kern="1200">
                <a:solidFill>
                  <a:schemeClr val="tx2"/>
                </a:solidFill>
                <a:latin typeface="Verdana" pitchFamily="34" charset="0"/>
                <a:ea typeface="+mn-ea"/>
                <a:cs typeface="+mn-cs"/>
              </a:defRPr>
            </a:lvl2pPr>
            <a:lvl3pPr marL="538163" indent="-26670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90000"/>
              <a:buFont typeface="Tahoma" panose="020B0604030504040204" pitchFamily="34" charset="0"/>
              <a:buChar char="−"/>
              <a:defRPr sz="1200" kern="1200">
                <a:solidFill>
                  <a:schemeClr val="tx2"/>
                </a:solidFill>
                <a:latin typeface="Verdana" pitchFamily="34" charset="0"/>
                <a:ea typeface="+mn-ea"/>
                <a:cs typeface="+mn-cs"/>
              </a:defRPr>
            </a:lvl3pPr>
            <a:lvl4pPr marL="985838" indent="-265113" algn="l" defTabSz="914400" rtl="0" eaLnBrk="1" latinLnBrk="0" hangingPunct="1">
              <a:spcBef>
                <a:spcPts val="300"/>
              </a:spcBef>
              <a:buClr>
                <a:schemeClr val="tx1"/>
              </a:buClr>
              <a:buSzPct val="90000"/>
              <a:buFont typeface="Verdana" pitchFamily="34" charset="0"/>
              <a:buChar char="●"/>
              <a:defRPr sz="1600" kern="1200">
                <a:solidFill>
                  <a:schemeClr val="tx2"/>
                </a:solidFill>
                <a:latin typeface="Verdana" pitchFamily="34" charset="0"/>
                <a:ea typeface="+mn-ea"/>
                <a:cs typeface="+mn-cs"/>
              </a:defRPr>
            </a:lvl4pPr>
            <a:lvl5pPr marL="1341438" indent="-265113" algn="l" defTabSz="914400" rtl="0" eaLnBrk="1" latinLnBrk="0" hangingPunct="1">
              <a:spcBef>
                <a:spcPts val="300"/>
              </a:spcBef>
              <a:buClr>
                <a:schemeClr val="tx2"/>
              </a:buClr>
              <a:buFont typeface="Verdana" pitchFamily="34" charset="0"/>
              <a:buChar char="›"/>
              <a:defRPr sz="1600" kern="1200">
                <a:solidFill>
                  <a:schemeClr val="tx2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525" indent="-9525">
              <a:spcAft>
                <a:spcPts val="1200"/>
              </a:spcAft>
              <a:buClr>
                <a:srgbClr val="0A5AB2"/>
              </a:buClr>
              <a:buSzPct val="100000"/>
              <a:defRPr/>
            </a:pPr>
            <a:r>
              <a:rPr lang="nl-NL" sz="5400" b="0" dirty="0">
                <a:solidFill>
                  <a:srgbClr val="0A5AB2"/>
                </a:solidFill>
                <a:latin typeface="Gill Sans MT" panose="020B0502020104020203" pitchFamily="34" charset="0"/>
              </a:rPr>
              <a:t>(</a:t>
            </a:r>
          </a:p>
        </p:txBody>
      </p:sp>
      <p:sp>
        <p:nvSpPr>
          <p:cNvPr id="21" name="Text Placeholder 2"/>
          <p:cNvSpPr txBox="1">
            <a:spLocks/>
          </p:cNvSpPr>
          <p:nvPr/>
        </p:nvSpPr>
        <p:spPr>
          <a:xfrm>
            <a:off x="5625335" y="2753416"/>
            <a:ext cx="224420" cy="830997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None/>
              <a:defRPr sz="1200" b="1" kern="1200">
                <a:solidFill>
                  <a:schemeClr val="tx2"/>
                </a:solidFill>
                <a:latin typeface="Verdana" pitchFamily="34" charset="0"/>
                <a:ea typeface="+mn-ea"/>
                <a:cs typeface="+mn-cs"/>
              </a:defRPr>
            </a:lvl1pPr>
            <a:lvl2pPr marL="274638" indent="-274638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90000"/>
              <a:buFont typeface="Verdana" pitchFamily="34" charset="0"/>
              <a:buChar char="●"/>
              <a:defRPr sz="1200" kern="1200">
                <a:solidFill>
                  <a:schemeClr val="tx2"/>
                </a:solidFill>
                <a:latin typeface="Verdana" pitchFamily="34" charset="0"/>
                <a:ea typeface="+mn-ea"/>
                <a:cs typeface="+mn-cs"/>
              </a:defRPr>
            </a:lvl2pPr>
            <a:lvl3pPr marL="538163" indent="-26670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90000"/>
              <a:buFont typeface="Tahoma" panose="020B0604030504040204" pitchFamily="34" charset="0"/>
              <a:buChar char="−"/>
              <a:defRPr sz="1200" kern="1200">
                <a:solidFill>
                  <a:schemeClr val="tx2"/>
                </a:solidFill>
                <a:latin typeface="Verdana" pitchFamily="34" charset="0"/>
                <a:ea typeface="+mn-ea"/>
                <a:cs typeface="+mn-cs"/>
              </a:defRPr>
            </a:lvl3pPr>
            <a:lvl4pPr marL="985838" indent="-265113" algn="l" defTabSz="914400" rtl="0" eaLnBrk="1" latinLnBrk="0" hangingPunct="1">
              <a:spcBef>
                <a:spcPts val="300"/>
              </a:spcBef>
              <a:buClr>
                <a:schemeClr val="tx1"/>
              </a:buClr>
              <a:buSzPct val="90000"/>
              <a:buFont typeface="Verdana" pitchFamily="34" charset="0"/>
              <a:buChar char="●"/>
              <a:defRPr sz="1600" kern="1200">
                <a:solidFill>
                  <a:schemeClr val="tx2"/>
                </a:solidFill>
                <a:latin typeface="Verdana" pitchFamily="34" charset="0"/>
                <a:ea typeface="+mn-ea"/>
                <a:cs typeface="+mn-cs"/>
              </a:defRPr>
            </a:lvl4pPr>
            <a:lvl5pPr marL="1341438" indent="-265113" algn="l" defTabSz="914400" rtl="0" eaLnBrk="1" latinLnBrk="0" hangingPunct="1">
              <a:spcBef>
                <a:spcPts val="300"/>
              </a:spcBef>
              <a:buClr>
                <a:schemeClr val="tx2"/>
              </a:buClr>
              <a:buFont typeface="Verdana" pitchFamily="34" charset="0"/>
              <a:buChar char="›"/>
              <a:defRPr sz="1600" kern="1200">
                <a:solidFill>
                  <a:schemeClr val="tx2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525" indent="-9525">
              <a:spcAft>
                <a:spcPts val="1200"/>
              </a:spcAft>
              <a:buClr>
                <a:srgbClr val="0A5AB2"/>
              </a:buClr>
              <a:buSzPct val="100000"/>
              <a:defRPr/>
            </a:pPr>
            <a:r>
              <a:rPr lang="nl-NL" sz="5400" b="0" dirty="0">
                <a:solidFill>
                  <a:srgbClr val="0A5AB2"/>
                </a:solidFill>
                <a:latin typeface="Gill Sans MT" panose="020B0502020104020203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478131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0" y="439738"/>
            <a:ext cx="12192000" cy="87471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 anchor="ctr">
            <a:noAutofit/>
          </a:bodyPr>
          <a:lstStyle/>
          <a:p>
            <a:pPr marL="457200"/>
            <a:r>
              <a:rPr lang="nl-NL" sz="2800" b="1" dirty="0">
                <a:solidFill>
                  <a:srgbClr val="0A5AB2"/>
                </a:solidFill>
                <a:latin typeface="Gill Sans MT" panose="020B0502020104020203" pitchFamily="34" charset="0"/>
              </a:rPr>
              <a:t>Voorbeeld </a:t>
            </a:r>
            <a:r>
              <a:rPr lang="nl-NL" sz="2800" b="1" dirty="0" smtClean="0">
                <a:solidFill>
                  <a:srgbClr val="0A5AB2"/>
                </a:solidFill>
                <a:latin typeface="Gill Sans MT" panose="020B0502020104020203" pitchFamily="34" charset="0"/>
              </a:rPr>
              <a:t>melkgeldregeling</a:t>
            </a:r>
            <a:endParaRPr lang="nl-NL" sz="2800" b="1" dirty="0">
              <a:solidFill>
                <a:srgbClr val="0A5AB2"/>
              </a:solidFill>
              <a:latin typeface="Gill Sans MT" panose="020B0502020104020203" pitchFamily="34" charset="0"/>
            </a:endParaRPr>
          </a:p>
          <a:p>
            <a:pPr marL="457200"/>
            <a:r>
              <a:rPr lang="nl-NL" sz="2800" dirty="0">
                <a:solidFill>
                  <a:srgbClr val="0A5AB2"/>
                </a:solidFill>
                <a:latin typeface="Gill Sans MT" panose="020B0502020104020203" pitchFamily="34" charset="0"/>
              </a:rPr>
              <a:t>Berekening </a:t>
            </a:r>
            <a:r>
              <a:rPr lang="nl-NL" sz="2800" dirty="0" smtClean="0">
                <a:solidFill>
                  <a:srgbClr val="0A5AB2"/>
                </a:solidFill>
                <a:latin typeface="Gill Sans MT" panose="020B0502020104020203" pitchFamily="34" charset="0"/>
              </a:rPr>
              <a:t>korting</a:t>
            </a:r>
            <a:endParaRPr lang="nl-NL" sz="2800" b="1" dirty="0">
              <a:solidFill>
                <a:srgbClr val="0A5AB2"/>
              </a:solidFill>
              <a:latin typeface="Gill Sans MT" panose="020B0502020104020203" pitchFamily="34" charset="0"/>
            </a:endParaRPr>
          </a:p>
        </p:txBody>
      </p:sp>
      <p:grpSp>
        <p:nvGrpSpPr>
          <p:cNvPr id="70" name="Group 69"/>
          <p:cNvGrpSpPr/>
          <p:nvPr/>
        </p:nvGrpSpPr>
        <p:grpSpPr>
          <a:xfrm>
            <a:off x="1679608" y="1923301"/>
            <a:ext cx="8744553" cy="1587609"/>
            <a:chOff x="155607" y="3122797"/>
            <a:chExt cx="8744553" cy="1587609"/>
          </a:xfrm>
        </p:grpSpPr>
        <p:sp>
          <p:nvSpPr>
            <p:cNvPr id="30" name="Text Placeholder 2"/>
            <p:cNvSpPr txBox="1">
              <a:spLocks/>
            </p:cNvSpPr>
            <p:nvPr/>
          </p:nvSpPr>
          <p:spPr>
            <a:xfrm>
              <a:off x="402723" y="3122797"/>
              <a:ext cx="5647557" cy="307777"/>
            </a:xfrm>
            <a:prstGeom prst="rect">
              <a:avLst/>
            </a:prstGeom>
            <a:noFill/>
          </p:spPr>
          <p:txBody>
            <a:bodyPr vert="horz" wrap="square" lIns="0" tIns="0" rIns="0" bIns="0" rtlCol="0">
              <a:spAutoFit/>
            </a:bodyPr>
            <a:lstStyle>
              <a:lvl1pPr marL="0" indent="0" algn="l" defTabSz="914400" rtl="0" eaLnBrk="1" latinLnBrk="0" hangingPunct="1">
                <a:spcBef>
                  <a:spcPts val="0"/>
                </a:spcBef>
                <a:buClr>
                  <a:schemeClr val="accent1"/>
                </a:buClr>
                <a:buSzPct val="90000"/>
                <a:buFont typeface="Arial" panose="020B0604020202020204" pitchFamily="34" charset="0"/>
                <a:buNone/>
                <a:defRPr sz="1200" b="1" kern="1200">
                  <a:solidFill>
                    <a:schemeClr val="tx2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274638" indent="-274638" algn="l" defTabSz="914400" rtl="0" eaLnBrk="1" latinLnBrk="0" hangingPunct="1">
                <a:spcBef>
                  <a:spcPts val="0"/>
                </a:spcBef>
                <a:buClr>
                  <a:schemeClr val="accent1"/>
                </a:buClr>
                <a:buSzPct val="90000"/>
                <a:buFont typeface="Verdana" pitchFamily="34" charset="0"/>
                <a:buChar char="●"/>
                <a:defRPr sz="1200" kern="1200">
                  <a:solidFill>
                    <a:schemeClr val="tx2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538163" indent="-266700" algn="l" defTabSz="914400" rtl="0" eaLnBrk="1" latinLnBrk="0" hangingPunct="1">
                <a:spcBef>
                  <a:spcPts val="0"/>
                </a:spcBef>
                <a:buClr>
                  <a:schemeClr val="accent1"/>
                </a:buClr>
                <a:buSzPct val="90000"/>
                <a:buFont typeface="Tahoma" panose="020B0604030504040204" pitchFamily="34" charset="0"/>
                <a:buChar char="−"/>
                <a:defRPr sz="1200" kern="1200">
                  <a:solidFill>
                    <a:schemeClr val="tx2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985838" indent="-265113" algn="l" defTabSz="914400" rtl="0" eaLnBrk="1" latinLnBrk="0" hangingPunct="1">
                <a:spcBef>
                  <a:spcPts val="300"/>
                </a:spcBef>
                <a:buClr>
                  <a:schemeClr val="tx1"/>
                </a:buClr>
                <a:buSzPct val="90000"/>
                <a:buFont typeface="Verdana" pitchFamily="34" charset="0"/>
                <a:buChar char="●"/>
                <a:defRPr sz="1600" kern="1200">
                  <a:solidFill>
                    <a:schemeClr val="tx2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341438" indent="-265113" algn="l" defTabSz="914400" rtl="0" eaLnBrk="1" latinLnBrk="0" hangingPunct="1">
                <a:spcBef>
                  <a:spcPts val="300"/>
                </a:spcBef>
                <a:buClr>
                  <a:schemeClr val="tx2"/>
                </a:buClr>
                <a:buFont typeface="Verdana" pitchFamily="34" charset="0"/>
                <a:buChar char="›"/>
                <a:defRPr sz="1600" kern="1200">
                  <a:solidFill>
                    <a:schemeClr val="tx2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85750" indent="-285750">
                <a:spcAft>
                  <a:spcPts val="1200"/>
                </a:spcAft>
                <a:buClr>
                  <a:srgbClr val="0A5AB2"/>
                </a:buClr>
                <a:buSzPct val="100000"/>
                <a:defRPr/>
              </a:pPr>
              <a:r>
                <a:rPr lang="nl-NL" sz="2000" dirty="0">
                  <a:solidFill>
                    <a:srgbClr val="0A5AB2"/>
                  </a:solidFill>
                  <a:latin typeface="Gill Sans MT" panose="020B0502020104020203" pitchFamily="34" charset="0"/>
                </a:rPr>
                <a:t>Berekening </a:t>
              </a:r>
              <a:r>
                <a:rPr lang="nl-NL" sz="2000" dirty="0" smtClean="0">
                  <a:solidFill>
                    <a:srgbClr val="0A5AB2"/>
                  </a:solidFill>
                  <a:latin typeface="Gill Sans MT" panose="020B0502020104020203" pitchFamily="34" charset="0"/>
                </a:rPr>
                <a:t>kortingsvolume</a:t>
              </a:r>
              <a:endParaRPr lang="nl-NL" sz="2000" dirty="0">
                <a:solidFill>
                  <a:srgbClr val="0A5AB2"/>
                </a:solidFill>
                <a:latin typeface="Gill Sans MT" panose="020B0502020104020203" pitchFamily="34" charset="0"/>
              </a:endParaRPr>
            </a:p>
          </p:txBody>
        </p:sp>
        <p:sp>
          <p:nvSpPr>
            <p:cNvPr id="31" name="Equal 30"/>
            <p:cNvSpPr/>
            <p:nvPr/>
          </p:nvSpPr>
          <p:spPr>
            <a:xfrm>
              <a:off x="6703903" y="3663668"/>
              <a:ext cx="360000" cy="360000"/>
            </a:xfrm>
            <a:prstGeom prst="mathEqual">
              <a:avLst/>
            </a:prstGeom>
            <a:solidFill>
              <a:srgbClr val="0A5AB2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sz="1600">
                <a:solidFill>
                  <a:srgbClr val="FFFFFF"/>
                </a:solidFill>
                <a:latin typeface="Gill Sans MT" panose="020B0502020104020203" pitchFamily="34" charset="0"/>
              </a:endParaRPr>
            </a:p>
          </p:txBody>
        </p:sp>
        <p:sp>
          <p:nvSpPr>
            <p:cNvPr id="34" name="Text Placeholder 2"/>
            <p:cNvSpPr txBox="1">
              <a:spLocks/>
            </p:cNvSpPr>
            <p:nvPr/>
          </p:nvSpPr>
          <p:spPr>
            <a:xfrm>
              <a:off x="500893" y="4156408"/>
              <a:ext cx="1491915" cy="553998"/>
            </a:xfrm>
            <a:prstGeom prst="rect">
              <a:avLst/>
            </a:prstGeom>
            <a:noFill/>
          </p:spPr>
          <p:txBody>
            <a:bodyPr vert="horz" wrap="square" lIns="0" tIns="0" rIns="0" bIns="0" rtlCol="0">
              <a:spAutoFit/>
            </a:bodyPr>
            <a:lstStyle>
              <a:lvl1pPr marL="0" indent="0" algn="l" defTabSz="914400" rtl="0" eaLnBrk="1" latinLnBrk="0" hangingPunct="1">
                <a:spcBef>
                  <a:spcPts val="0"/>
                </a:spcBef>
                <a:buClr>
                  <a:schemeClr val="accent1"/>
                </a:buClr>
                <a:buSzPct val="90000"/>
                <a:buFont typeface="Arial" panose="020B0604020202020204" pitchFamily="34" charset="0"/>
                <a:buNone/>
                <a:defRPr sz="1200" b="1" kern="1200">
                  <a:solidFill>
                    <a:schemeClr val="tx2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274638" indent="-274638" algn="l" defTabSz="914400" rtl="0" eaLnBrk="1" latinLnBrk="0" hangingPunct="1">
                <a:spcBef>
                  <a:spcPts val="0"/>
                </a:spcBef>
                <a:buClr>
                  <a:schemeClr val="accent1"/>
                </a:buClr>
                <a:buSzPct val="90000"/>
                <a:buFont typeface="Verdana" pitchFamily="34" charset="0"/>
                <a:buChar char="●"/>
                <a:defRPr sz="1200" kern="1200">
                  <a:solidFill>
                    <a:schemeClr val="tx2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538163" indent="-266700" algn="l" defTabSz="914400" rtl="0" eaLnBrk="1" latinLnBrk="0" hangingPunct="1">
                <a:spcBef>
                  <a:spcPts val="0"/>
                </a:spcBef>
                <a:buClr>
                  <a:schemeClr val="accent1"/>
                </a:buClr>
                <a:buSzPct val="90000"/>
                <a:buFont typeface="Tahoma" panose="020B0604030504040204" pitchFamily="34" charset="0"/>
                <a:buChar char="−"/>
                <a:defRPr sz="1200" kern="1200">
                  <a:solidFill>
                    <a:schemeClr val="tx2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985838" indent="-265113" algn="l" defTabSz="914400" rtl="0" eaLnBrk="1" latinLnBrk="0" hangingPunct="1">
                <a:spcBef>
                  <a:spcPts val="300"/>
                </a:spcBef>
                <a:buClr>
                  <a:schemeClr val="tx1"/>
                </a:buClr>
                <a:buSzPct val="90000"/>
                <a:buFont typeface="Verdana" pitchFamily="34" charset="0"/>
                <a:buChar char="●"/>
                <a:defRPr sz="1600" kern="1200">
                  <a:solidFill>
                    <a:schemeClr val="tx2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341438" indent="-265113" algn="l" defTabSz="914400" rtl="0" eaLnBrk="1" latinLnBrk="0" hangingPunct="1">
                <a:spcBef>
                  <a:spcPts val="300"/>
                </a:spcBef>
                <a:buClr>
                  <a:schemeClr val="tx2"/>
                </a:buClr>
                <a:buFont typeface="Verdana" pitchFamily="34" charset="0"/>
                <a:buChar char="›"/>
                <a:defRPr sz="1600" kern="1200">
                  <a:solidFill>
                    <a:schemeClr val="tx2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9525" indent="-9525">
                <a:spcAft>
                  <a:spcPts val="1200"/>
                </a:spcAft>
                <a:buClr>
                  <a:srgbClr val="0A5AB2"/>
                </a:buClr>
                <a:buSzPct val="100000"/>
                <a:defRPr/>
              </a:pPr>
              <a:r>
                <a:rPr lang="nl-NL" sz="1800" b="0" dirty="0">
                  <a:solidFill>
                    <a:srgbClr val="3F4043"/>
                  </a:solidFill>
                  <a:latin typeface="Gill Sans MT" panose="020B0502020104020203" pitchFamily="34" charset="0"/>
                </a:rPr>
                <a:t>Werkelijke maand levering</a:t>
              </a:r>
            </a:p>
          </p:txBody>
        </p:sp>
        <p:sp>
          <p:nvSpPr>
            <p:cNvPr id="36" name="Text Placeholder 2"/>
            <p:cNvSpPr txBox="1">
              <a:spLocks/>
            </p:cNvSpPr>
            <p:nvPr/>
          </p:nvSpPr>
          <p:spPr>
            <a:xfrm>
              <a:off x="2587626" y="4156408"/>
              <a:ext cx="1411891" cy="553998"/>
            </a:xfrm>
            <a:prstGeom prst="rect">
              <a:avLst/>
            </a:prstGeom>
            <a:noFill/>
          </p:spPr>
          <p:txBody>
            <a:bodyPr vert="horz" wrap="square" lIns="0" tIns="0" rIns="0" bIns="0" rtlCol="0">
              <a:spAutoFit/>
            </a:bodyPr>
            <a:lstStyle>
              <a:lvl1pPr marL="0" indent="0" algn="l" defTabSz="914400" rtl="0" eaLnBrk="1" latinLnBrk="0" hangingPunct="1">
                <a:spcBef>
                  <a:spcPts val="0"/>
                </a:spcBef>
                <a:buClr>
                  <a:schemeClr val="accent1"/>
                </a:buClr>
                <a:buSzPct val="90000"/>
                <a:buFont typeface="Arial" panose="020B0604020202020204" pitchFamily="34" charset="0"/>
                <a:buNone/>
                <a:defRPr sz="1200" b="1" kern="1200">
                  <a:solidFill>
                    <a:schemeClr val="tx2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274638" indent="-274638" algn="l" defTabSz="914400" rtl="0" eaLnBrk="1" latinLnBrk="0" hangingPunct="1">
                <a:spcBef>
                  <a:spcPts val="0"/>
                </a:spcBef>
                <a:buClr>
                  <a:schemeClr val="accent1"/>
                </a:buClr>
                <a:buSzPct val="90000"/>
                <a:buFont typeface="Verdana" pitchFamily="34" charset="0"/>
                <a:buChar char="●"/>
                <a:defRPr sz="1200" kern="1200">
                  <a:solidFill>
                    <a:schemeClr val="tx2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538163" indent="-266700" algn="l" defTabSz="914400" rtl="0" eaLnBrk="1" latinLnBrk="0" hangingPunct="1">
                <a:spcBef>
                  <a:spcPts val="0"/>
                </a:spcBef>
                <a:buClr>
                  <a:schemeClr val="accent1"/>
                </a:buClr>
                <a:buSzPct val="90000"/>
                <a:buFont typeface="Tahoma" panose="020B0604030504040204" pitchFamily="34" charset="0"/>
                <a:buChar char="−"/>
                <a:defRPr sz="1200" kern="1200">
                  <a:solidFill>
                    <a:schemeClr val="tx2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985838" indent="-265113" algn="l" defTabSz="914400" rtl="0" eaLnBrk="1" latinLnBrk="0" hangingPunct="1">
                <a:spcBef>
                  <a:spcPts val="300"/>
                </a:spcBef>
                <a:buClr>
                  <a:schemeClr val="tx1"/>
                </a:buClr>
                <a:buSzPct val="90000"/>
                <a:buFont typeface="Verdana" pitchFamily="34" charset="0"/>
                <a:buChar char="●"/>
                <a:defRPr sz="1600" kern="1200">
                  <a:solidFill>
                    <a:schemeClr val="tx2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341438" indent="-265113" algn="l" defTabSz="914400" rtl="0" eaLnBrk="1" latinLnBrk="0" hangingPunct="1">
                <a:spcBef>
                  <a:spcPts val="300"/>
                </a:spcBef>
                <a:buClr>
                  <a:schemeClr val="tx2"/>
                </a:buClr>
                <a:buFont typeface="Verdana" pitchFamily="34" charset="0"/>
                <a:buChar char="›"/>
                <a:defRPr sz="1600" kern="1200">
                  <a:solidFill>
                    <a:schemeClr val="tx2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9525" indent="-9525">
                <a:spcAft>
                  <a:spcPts val="1200"/>
                </a:spcAft>
                <a:buClr>
                  <a:srgbClr val="0A5AB2"/>
                </a:buClr>
                <a:buSzPct val="100000"/>
                <a:defRPr/>
              </a:pPr>
              <a:r>
                <a:rPr lang="nl-NL" sz="1800" b="0" dirty="0">
                  <a:solidFill>
                    <a:srgbClr val="3F4043"/>
                  </a:solidFill>
                  <a:latin typeface="Gill Sans MT" panose="020B0502020104020203" pitchFamily="34" charset="0"/>
                </a:rPr>
                <a:t>Referentie per maand in kg</a:t>
              </a:r>
            </a:p>
          </p:txBody>
        </p:sp>
        <p:sp>
          <p:nvSpPr>
            <p:cNvPr id="43" name="Rounded Rectangle 42"/>
            <p:cNvSpPr/>
            <p:nvPr/>
          </p:nvSpPr>
          <p:spPr>
            <a:xfrm>
              <a:off x="7256967" y="3577832"/>
              <a:ext cx="1571940" cy="531673"/>
            </a:xfrm>
            <a:prstGeom prst="roundRect">
              <a:avLst/>
            </a:prstGeom>
            <a:solidFill>
              <a:srgbClr val="D9D5BF"/>
            </a:solidFill>
            <a:ln w="12700">
              <a:solidFill>
                <a:srgbClr val="0A5AB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nl-NL" b="1" dirty="0" smtClean="0">
                  <a:solidFill>
                    <a:srgbClr val="0A5AB2"/>
                  </a:solidFill>
                  <a:latin typeface="Gill Sans MT" panose="020B0502020104020203" pitchFamily="34" charset="0"/>
                </a:rPr>
                <a:t>32.000 </a:t>
              </a:r>
              <a:r>
                <a:rPr lang="nl-NL" b="1" dirty="0">
                  <a:solidFill>
                    <a:srgbClr val="0A5AB2"/>
                  </a:solidFill>
                  <a:latin typeface="Gill Sans MT" panose="020B0502020104020203" pitchFamily="34" charset="0"/>
                </a:rPr>
                <a:t>kg</a:t>
              </a:r>
            </a:p>
          </p:txBody>
        </p:sp>
        <p:sp>
          <p:nvSpPr>
            <p:cNvPr id="44" name="Text Placeholder 2"/>
            <p:cNvSpPr txBox="1">
              <a:spLocks/>
            </p:cNvSpPr>
            <p:nvPr/>
          </p:nvSpPr>
          <p:spPr>
            <a:xfrm>
              <a:off x="7287835" y="4156408"/>
              <a:ext cx="1612325" cy="553998"/>
            </a:xfrm>
            <a:prstGeom prst="rect">
              <a:avLst/>
            </a:prstGeom>
            <a:noFill/>
          </p:spPr>
          <p:txBody>
            <a:bodyPr vert="horz" wrap="square" lIns="0" tIns="0" rIns="0" bIns="0" rtlCol="0">
              <a:spAutoFit/>
            </a:bodyPr>
            <a:lstStyle>
              <a:lvl1pPr marL="0" indent="0" algn="l" defTabSz="914400" rtl="0" eaLnBrk="1" latinLnBrk="0" hangingPunct="1">
                <a:spcBef>
                  <a:spcPts val="0"/>
                </a:spcBef>
                <a:buClr>
                  <a:schemeClr val="accent1"/>
                </a:buClr>
                <a:buSzPct val="90000"/>
                <a:buFont typeface="Arial" panose="020B0604020202020204" pitchFamily="34" charset="0"/>
                <a:buNone/>
                <a:defRPr sz="1200" b="1" kern="1200">
                  <a:solidFill>
                    <a:schemeClr val="tx2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274638" indent="-274638" algn="l" defTabSz="914400" rtl="0" eaLnBrk="1" latinLnBrk="0" hangingPunct="1">
                <a:spcBef>
                  <a:spcPts val="0"/>
                </a:spcBef>
                <a:buClr>
                  <a:schemeClr val="accent1"/>
                </a:buClr>
                <a:buSzPct val="90000"/>
                <a:buFont typeface="Verdana" pitchFamily="34" charset="0"/>
                <a:buChar char="●"/>
                <a:defRPr sz="1200" kern="1200">
                  <a:solidFill>
                    <a:schemeClr val="tx2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538163" indent="-266700" algn="l" defTabSz="914400" rtl="0" eaLnBrk="1" latinLnBrk="0" hangingPunct="1">
                <a:spcBef>
                  <a:spcPts val="0"/>
                </a:spcBef>
                <a:buClr>
                  <a:schemeClr val="accent1"/>
                </a:buClr>
                <a:buSzPct val="90000"/>
                <a:buFont typeface="Tahoma" panose="020B0604030504040204" pitchFamily="34" charset="0"/>
                <a:buChar char="−"/>
                <a:defRPr sz="1200" kern="1200">
                  <a:solidFill>
                    <a:schemeClr val="tx2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985838" indent="-265113" algn="l" defTabSz="914400" rtl="0" eaLnBrk="1" latinLnBrk="0" hangingPunct="1">
                <a:spcBef>
                  <a:spcPts val="300"/>
                </a:spcBef>
                <a:buClr>
                  <a:schemeClr val="tx1"/>
                </a:buClr>
                <a:buSzPct val="90000"/>
                <a:buFont typeface="Verdana" pitchFamily="34" charset="0"/>
                <a:buChar char="●"/>
                <a:defRPr sz="1600" kern="1200">
                  <a:solidFill>
                    <a:schemeClr val="tx2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341438" indent="-265113" algn="l" defTabSz="914400" rtl="0" eaLnBrk="1" latinLnBrk="0" hangingPunct="1">
                <a:spcBef>
                  <a:spcPts val="300"/>
                </a:spcBef>
                <a:buClr>
                  <a:schemeClr val="tx2"/>
                </a:buClr>
                <a:buFont typeface="Verdana" pitchFamily="34" charset="0"/>
                <a:buChar char="›"/>
                <a:defRPr sz="1600" kern="1200">
                  <a:solidFill>
                    <a:schemeClr val="tx2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9525" indent="-9525">
                <a:spcAft>
                  <a:spcPts val="1200"/>
                </a:spcAft>
                <a:buClr>
                  <a:srgbClr val="0A5AB2"/>
                </a:buClr>
                <a:buSzPct val="100000"/>
                <a:defRPr/>
              </a:pPr>
              <a:r>
                <a:rPr lang="nl-NL" sz="1800" b="0" dirty="0" smtClean="0">
                  <a:solidFill>
                    <a:srgbClr val="3F4043"/>
                  </a:solidFill>
                  <a:latin typeface="Gill Sans MT" panose="020B0502020104020203" pitchFamily="34" charset="0"/>
                </a:rPr>
                <a:t>Kortingsvolume </a:t>
              </a:r>
              <a:r>
                <a:rPr lang="nl-NL" sz="1800" b="0" dirty="0">
                  <a:solidFill>
                    <a:srgbClr val="3F4043"/>
                  </a:solidFill>
                  <a:latin typeface="Gill Sans MT" panose="020B0502020104020203" pitchFamily="34" charset="0"/>
                </a:rPr>
                <a:t>per maand in kg</a:t>
              </a:r>
            </a:p>
          </p:txBody>
        </p:sp>
        <p:sp>
          <p:nvSpPr>
            <p:cNvPr id="48" name="Minus 47"/>
            <p:cNvSpPr/>
            <p:nvPr/>
          </p:nvSpPr>
          <p:spPr>
            <a:xfrm>
              <a:off x="2067775" y="3663668"/>
              <a:ext cx="360000" cy="360000"/>
            </a:xfrm>
            <a:prstGeom prst="mathMinus">
              <a:avLst/>
            </a:prstGeom>
            <a:solidFill>
              <a:srgbClr val="0A5AB2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sz="1600">
                <a:solidFill>
                  <a:srgbClr val="FFFFFF"/>
                </a:solidFill>
                <a:latin typeface="Gill Sans MT" panose="020B0502020104020203" pitchFamily="34" charset="0"/>
              </a:endParaRPr>
            </a:p>
          </p:txBody>
        </p:sp>
        <p:sp>
          <p:nvSpPr>
            <p:cNvPr id="49" name="Rounded Rectangle 48"/>
            <p:cNvSpPr/>
            <p:nvPr/>
          </p:nvSpPr>
          <p:spPr>
            <a:xfrm>
              <a:off x="409453" y="3577832"/>
              <a:ext cx="1571940" cy="531673"/>
            </a:xfrm>
            <a:prstGeom prst="roundRect">
              <a:avLst/>
            </a:prstGeom>
            <a:solidFill>
              <a:srgbClr val="D9D5BF"/>
            </a:solidFill>
            <a:ln w="12700">
              <a:solidFill>
                <a:srgbClr val="0A5AB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nl-NL" dirty="0">
                  <a:solidFill>
                    <a:srgbClr val="0A5AB2"/>
                  </a:solidFill>
                  <a:latin typeface="Gill Sans MT" panose="020B0502020104020203" pitchFamily="34" charset="0"/>
                </a:rPr>
                <a:t>100.000 kg</a:t>
              </a:r>
            </a:p>
          </p:txBody>
        </p:sp>
        <p:sp>
          <p:nvSpPr>
            <p:cNvPr id="50" name="Rounded Rectangle 49"/>
            <p:cNvSpPr/>
            <p:nvPr/>
          </p:nvSpPr>
          <p:spPr>
            <a:xfrm>
              <a:off x="2483677" y="3577832"/>
              <a:ext cx="1571940" cy="531673"/>
            </a:xfrm>
            <a:prstGeom prst="roundRect">
              <a:avLst/>
            </a:prstGeom>
            <a:solidFill>
              <a:srgbClr val="0A5AB2"/>
            </a:solidFill>
            <a:ln w="12700">
              <a:solidFill>
                <a:srgbClr val="0A5AB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nl-NL" b="1" dirty="0">
                  <a:solidFill>
                    <a:srgbClr val="FFFFFF"/>
                  </a:solidFill>
                  <a:latin typeface="Gill Sans MT" panose="020B0502020104020203" pitchFamily="34" charset="0"/>
                </a:rPr>
                <a:t>68.000 kg</a:t>
              </a:r>
            </a:p>
          </p:txBody>
        </p:sp>
        <p:sp>
          <p:nvSpPr>
            <p:cNvPr id="51" name="Text Placeholder 2"/>
            <p:cNvSpPr txBox="1">
              <a:spLocks/>
            </p:cNvSpPr>
            <p:nvPr/>
          </p:nvSpPr>
          <p:spPr>
            <a:xfrm>
              <a:off x="155607" y="3342495"/>
              <a:ext cx="65" cy="830997"/>
            </a:xfrm>
            <a:prstGeom prst="rect">
              <a:avLst/>
            </a:prstGeom>
            <a:noFill/>
          </p:spPr>
          <p:txBody>
            <a:bodyPr vert="horz" wrap="none" lIns="0" tIns="0" rIns="0" bIns="0" rtlCol="0">
              <a:spAutoFit/>
            </a:bodyPr>
            <a:lstStyle>
              <a:lvl1pPr marL="0" indent="0" algn="l" defTabSz="914400" rtl="0" eaLnBrk="1" latinLnBrk="0" hangingPunct="1">
                <a:spcBef>
                  <a:spcPts val="0"/>
                </a:spcBef>
                <a:buClr>
                  <a:schemeClr val="accent1"/>
                </a:buClr>
                <a:buSzPct val="90000"/>
                <a:buFont typeface="Arial" panose="020B0604020202020204" pitchFamily="34" charset="0"/>
                <a:buNone/>
                <a:defRPr sz="1200" b="1" kern="1200">
                  <a:solidFill>
                    <a:schemeClr val="tx2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274638" indent="-274638" algn="l" defTabSz="914400" rtl="0" eaLnBrk="1" latinLnBrk="0" hangingPunct="1">
                <a:spcBef>
                  <a:spcPts val="0"/>
                </a:spcBef>
                <a:buClr>
                  <a:schemeClr val="accent1"/>
                </a:buClr>
                <a:buSzPct val="90000"/>
                <a:buFont typeface="Verdana" pitchFamily="34" charset="0"/>
                <a:buChar char="●"/>
                <a:defRPr sz="1200" kern="1200">
                  <a:solidFill>
                    <a:schemeClr val="tx2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538163" indent="-266700" algn="l" defTabSz="914400" rtl="0" eaLnBrk="1" latinLnBrk="0" hangingPunct="1">
                <a:spcBef>
                  <a:spcPts val="0"/>
                </a:spcBef>
                <a:buClr>
                  <a:schemeClr val="accent1"/>
                </a:buClr>
                <a:buSzPct val="90000"/>
                <a:buFont typeface="Tahoma" panose="020B0604030504040204" pitchFamily="34" charset="0"/>
                <a:buChar char="−"/>
                <a:defRPr sz="1200" kern="1200">
                  <a:solidFill>
                    <a:schemeClr val="tx2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985838" indent="-265113" algn="l" defTabSz="914400" rtl="0" eaLnBrk="1" latinLnBrk="0" hangingPunct="1">
                <a:spcBef>
                  <a:spcPts val="300"/>
                </a:spcBef>
                <a:buClr>
                  <a:schemeClr val="tx1"/>
                </a:buClr>
                <a:buSzPct val="90000"/>
                <a:buFont typeface="Verdana" pitchFamily="34" charset="0"/>
                <a:buChar char="●"/>
                <a:defRPr sz="1600" kern="1200">
                  <a:solidFill>
                    <a:schemeClr val="tx2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341438" indent="-265113" algn="l" defTabSz="914400" rtl="0" eaLnBrk="1" latinLnBrk="0" hangingPunct="1">
                <a:spcBef>
                  <a:spcPts val="300"/>
                </a:spcBef>
                <a:buClr>
                  <a:schemeClr val="tx2"/>
                </a:buClr>
                <a:buFont typeface="Verdana" pitchFamily="34" charset="0"/>
                <a:buChar char="›"/>
                <a:defRPr sz="1600" kern="1200">
                  <a:solidFill>
                    <a:schemeClr val="tx2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9525" indent="-9525">
                <a:spcAft>
                  <a:spcPts val="1200"/>
                </a:spcAft>
                <a:buClr>
                  <a:srgbClr val="0A5AB2"/>
                </a:buClr>
                <a:buSzPct val="100000"/>
                <a:defRPr/>
              </a:pPr>
              <a:endParaRPr lang="nl-NL" sz="5400" b="0" dirty="0">
                <a:solidFill>
                  <a:srgbClr val="0A5AB2"/>
                </a:solidFill>
                <a:latin typeface="Gill Sans MT" panose="020B0502020104020203" pitchFamily="34" charset="0"/>
              </a:endParaRPr>
            </a:p>
          </p:txBody>
        </p:sp>
      </p:grpSp>
      <p:sp>
        <p:nvSpPr>
          <p:cNvPr id="54" name="Slide Number Placeholder 3"/>
          <p:cNvSpPr>
            <a:spLocks noGrp="1"/>
          </p:cNvSpPr>
          <p:nvPr>
            <p:ph type="sldNum" sz="quarter" idx="16"/>
          </p:nvPr>
        </p:nvSpPr>
        <p:spPr>
          <a:xfrm>
            <a:off x="9696406" y="6356372"/>
            <a:ext cx="720775" cy="365125"/>
          </a:xfrm>
        </p:spPr>
        <p:txBody>
          <a:bodyPr/>
          <a:lstStyle/>
          <a:p>
            <a:fld id="{0C3E0553-2C6C-497F-867A-65E4A976FAE9}" type="slidenum">
              <a:rPr lang="en-GB" smtClean="0">
                <a:solidFill>
                  <a:srgbClr val="3F4043"/>
                </a:solidFill>
              </a:rPr>
              <a:pPr/>
              <a:t>6</a:t>
            </a:fld>
            <a:endParaRPr lang="en-GB" dirty="0">
              <a:solidFill>
                <a:srgbClr val="3F4043"/>
              </a:solidFill>
            </a:endParaRPr>
          </a:p>
        </p:txBody>
      </p:sp>
      <p:grpSp>
        <p:nvGrpSpPr>
          <p:cNvPr id="71" name="Group 70"/>
          <p:cNvGrpSpPr/>
          <p:nvPr/>
        </p:nvGrpSpPr>
        <p:grpSpPr>
          <a:xfrm>
            <a:off x="1780674" y="3686686"/>
            <a:ext cx="8642684" cy="1638213"/>
            <a:chOff x="256674" y="4846820"/>
            <a:chExt cx="8642684" cy="1638213"/>
          </a:xfrm>
        </p:grpSpPr>
        <p:cxnSp>
          <p:nvCxnSpPr>
            <p:cNvPr id="55" name="Straight Connector 54"/>
            <p:cNvCxnSpPr/>
            <p:nvPr/>
          </p:nvCxnSpPr>
          <p:spPr>
            <a:xfrm>
              <a:off x="256674" y="4846820"/>
              <a:ext cx="8566484" cy="0"/>
            </a:xfrm>
            <a:prstGeom prst="line">
              <a:avLst/>
            </a:prstGeom>
            <a:ln w="12700">
              <a:solidFill>
                <a:schemeClr val="accent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Text Placeholder 2"/>
            <p:cNvSpPr txBox="1">
              <a:spLocks/>
            </p:cNvSpPr>
            <p:nvPr/>
          </p:nvSpPr>
          <p:spPr>
            <a:xfrm>
              <a:off x="402723" y="4903782"/>
              <a:ext cx="5647557" cy="307777"/>
            </a:xfrm>
            <a:prstGeom prst="rect">
              <a:avLst/>
            </a:prstGeom>
            <a:noFill/>
          </p:spPr>
          <p:txBody>
            <a:bodyPr vert="horz" wrap="square" lIns="0" tIns="0" rIns="0" bIns="0" rtlCol="0">
              <a:spAutoFit/>
            </a:bodyPr>
            <a:lstStyle>
              <a:lvl1pPr marL="0" indent="0" algn="l" defTabSz="914400" rtl="0" eaLnBrk="1" latinLnBrk="0" hangingPunct="1">
                <a:spcBef>
                  <a:spcPts val="0"/>
                </a:spcBef>
                <a:buClr>
                  <a:schemeClr val="accent1"/>
                </a:buClr>
                <a:buSzPct val="90000"/>
                <a:buFont typeface="Arial" panose="020B0604020202020204" pitchFamily="34" charset="0"/>
                <a:buNone/>
                <a:defRPr sz="1200" b="1" kern="1200">
                  <a:solidFill>
                    <a:schemeClr val="tx2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274638" indent="-274638" algn="l" defTabSz="914400" rtl="0" eaLnBrk="1" latinLnBrk="0" hangingPunct="1">
                <a:spcBef>
                  <a:spcPts val="0"/>
                </a:spcBef>
                <a:buClr>
                  <a:schemeClr val="accent1"/>
                </a:buClr>
                <a:buSzPct val="90000"/>
                <a:buFont typeface="Verdana" pitchFamily="34" charset="0"/>
                <a:buChar char="●"/>
                <a:defRPr sz="1200" kern="1200">
                  <a:solidFill>
                    <a:schemeClr val="tx2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538163" indent="-266700" algn="l" defTabSz="914400" rtl="0" eaLnBrk="1" latinLnBrk="0" hangingPunct="1">
                <a:spcBef>
                  <a:spcPts val="0"/>
                </a:spcBef>
                <a:buClr>
                  <a:schemeClr val="accent1"/>
                </a:buClr>
                <a:buSzPct val="90000"/>
                <a:buFont typeface="Tahoma" panose="020B0604030504040204" pitchFamily="34" charset="0"/>
                <a:buChar char="−"/>
                <a:defRPr sz="1200" kern="1200">
                  <a:solidFill>
                    <a:schemeClr val="tx2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985838" indent="-265113" algn="l" defTabSz="914400" rtl="0" eaLnBrk="1" latinLnBrk="0" hangingPunct="1">
                <a:spcBef>
                  <a:spcPts val="300"/>
                </a:spcBef>
                <a:buClr>
                  <a:schemeClr val="tx1"/>
                </a:buClr>
                <a:buSzPct val="90000"/>
                <a:buFont typeface="Verdana" pitchFamily="34" charset="0"/>
                <a:buChar char="●"/>
                <a:defRPr sz="1600" kern="1200">
                  <a:solidFill>
                    <a:schemeClr val="tx2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341438" indent="-265113" algn="l" defTabSz="914400" rtl="0" eaLnBrk="1" latinLnBrk="0" hangingPunct="1">
                <a:spcBef>
                  <a:spcPts val="300"/>
                </a:spcBef>
                <a:buClr>
                  <a:schemeClr val="tx2"/>
                </a:buClr>
                <a:buFont typeface="Verdana" pitchFamily="34" charset="0"/>
                <a:buChar char="›"/>
                <a:defRPr sz="1600" kern="1200">
                  <a:solidFill>
                    <a:schemeClr val="tx2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85750" indent="-285750">
                <a:spcAft>
                  <a:spcPts val="1200"/>
                </a:spcAft>
                <a:buClr>
                  <a:srgbClr val="0A5AB2"/>
                </a:buClr>
                <a:buSzPct val="100000"/>
                <a:defRPr/>
              </a:pPr>
              <a:r>
                <a:rPr lang="nl-NL" sz="2000" dirty="0">
                  <a:solidFill>
                    <a:srgbClr val="0A5AB2"/>
                  </a:solidFill>
                  <a:latin typeface="Gill Sans MT" panose="020B0502020104020203" pitchFamily="34" charset="0"/>
                </a:rPr>
                <a:t>Berekening </a:t>
              </a:r>
              <a:r>
                <a:rPr lang="nl-NL" sz="2000" dirty="0" smtClean="0">
                  <a:solidFill>
                    <a:srgbClr val="0A5AB2"/>
                  </a:solidFill>
                  <a:latin typeface="Gill Sans MT" panose="020B0502020104020203" pitchFamily="34" charset="0"/>
                </a:rPr>
                <a:t>korting</a:t>
              </a:r>
              <a:endParaRPr lang="nl-NL" sz="2000" dirty="0">
                <a:solidFill>
                  <a:srgbClr val="0A5AB2"/>
                </a:solidFill>
                <a:latin typeface="Gill Sans MT" panose="020B0502020104020203" pitchFamily="34" charset="0"/>
              </a:endParaRPr>
            </a:p>
          </p:txBody>
        </p:sp>
        <p:sp>
          <p:nvSpPr>
            <p:cNvPr id="57" name="Rounded Rectangle 56"/>
            <p:cNvSpPr/>
            <p:nvPr/>
          </p:nvSpPr>
          <p:spPr>
            <a:xfrm>
              <a:off x="409453" y="5345718"/>
              <a:ext cx="1571940" cy="531673"/>
            </a:xfrm>
            <a:prstGeom prst="roundRect">
              <a:avLst/>
            </a:prstGeom>
            <a:solidFill>
              <a:srgbClr val="D9D5BF"/>
            </a:solidFill>
            <a:ln w="12700">
              <a:solidFill>
                <a:srgbClr val="0A5AB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nl-NL" b="1" dirty="0" smtClean="0">
                  <a:solidFill>
                    <a:srgbClr val="0A5AB2"/>
                  </a:solidFill>
                  <a:latin typeface="Gill Sans MT" panose="020B0502020104020203" pitchFamily="34" charset="0"/>
                </a:rPr>
                <a:t>32.000 </a:t>
              </a:r>
              <a:r>
                <a:rPr lang="nl-NL" b="1" dirty="0">
                  <a:solidFill>
                    <a:srgbClr val="0A5AB2"/>
                  </a:solidFill>
                  <a:latin typeface="Gill Sans MT" panose="020B0502020104020203" pitchFamily="34" charset="0"/>
                </a:rPr>
                <a:t>kg</a:t>
              </a:r>
            </a:p>
          </p:txBody>
        </p:sp>
        <p:sp>
          <p:nvSpPr>
            <p:cNvPr id="58" name="Text Placeholder 2"/>
            <p:cNvSpPr txBox="1">
              <a:spLocks/>
            </p:cNvSpPr>
            <p:nvPr/>
          </p:nvSpPr>
          <p:spPr>
            <a:xfrm>
              <a:off x="409841" y="5931035"/>
              <a:ext cx="1612325" cy="553998"/>
            </a:xfrm>
            <a:prstGeom prst="rect">
              <a:avLst/>
            </a:prstGeom>
            <a:noFill/>
          </p:spPr>
          <p:txBody>
            <a:bodyPr vert="horz" wrap="square" lIns="0" tIns="0" rIns="0" bIns="0" rtlCol="0">
              <a:spAutoFit/>
            </a:bodyPr>
            <a:lstStyle>
              <a:lvl1pPr marL="0" indent="0" algn="l" defTabSz="914400" rtl="0" eaLnBrk="1" latinLnBrk="0" hangingPunct="1">
                <a:spcBef>
                  <a:spcPts val="0"/>
                </a:spcBef>
                <a:buClr>
                  <a:schemeClr val="accent1"/>
                </a:buClr>
                <a:buSzPct val="90000"/>
                <a:buFont typeface="Arial" panose="020B0604020202020204" pitchFamily="34" charset="0"/>
                <a:buNone/>
                <a:defRPr sz="1200" b="1" kern="1200">
                  <a:solidFill>
                    <a:schemeClr val="tx2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274638" indent="-274638" algn="l" defTabSz="914400" rtl="0" eaLnBrk="1" latinLnBrk="0" hangingPunct="1">
                <a:spcBef>
                  <a:spcPts val="0"/>
                </a:spcBef>
                <a:buClr>
                  <a:schemeClr val="accent1"/>
                </a:buClr>
                <a:buSzPct val="90000"/>
                <a:buFont typeface="Verdana" pitchFamily="34" charset="0"/>
                <a:buChar char="●"/>
                <a:defRPr sz="1200" kern="1200">
                  <a:solidFill>
                    <a:schemeClr val="tx2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538163" indent="-266700" algn="l" defTabSz="914400" rtl="0" eaLnBrk="1" latinLnBrk="0" hangingPunct="1">
                <a:spcBef>
                  <a:spcPts val="0"/>
                </a:spcBef>
                <a:buClr>
                  <a:schemeClr val="accent1"/>
                </a:buClr>
                <a:buSzPct val="90000"/>
                <a:buFont typeface="Tahoma" panose="020B0604030504040204" pitchFamily="34" charset="0"/>
                <a:buChar char="−"/>
                <a:defRPr sz="1200" kern="1200">
                  <a:solidFill>
                    <a:schemeClr val="tx2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985838" indent="-265113" algn="l" defTabSz="914400" rtl="0" eaLnBrk="1" latinLnBrk="0" hangingPunct="1">
                <a:spcBef>
                  <a:spcPts val="300"/>
                </a:spcBef>
                <a:buClr>
                  <a:schemeClr val="tx1"/>
                </a:buClr>
                <a:buSzPct val="90000"/>
                <a:buFont typeface="Verdana" pitchFamily="34" charset="0"/>
                <a:buChar char="●"/>
                <a:defRPr sz="1600" kern="1200">
                  <a:solidFill>
                    <a:schemeClr val="tx2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341438" indent="-265113" algn="l" defTabSz="914400" rtl="0" eaLnBrk="1" latinLnBrk="0" hangingPunct="1">
                <a:spcBef>
                  <a:spcPts val="300"/>
                </a:spcBef>
                <a:buClr>
                  <a:schemeClr val="tx2"/>
                </a:buClr>
                <a:buFont typeface="Verdana" pitchFamily="34" charset="0"/>
                <a:buChar char="›"/>
                <a:defRPr sz="1600" kern="1200">
                  <a:solidFill>
                    <a:schemeClr val="tx2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9525" indent="-9525">
                <a:spcAft>
                  <a:spcPts val="1200"/>
                </a:spcAft>
                <a:buClr>
                  <a:srgbClr val="0A5AB2"/>
                </a:buClr>
                <a:buSzPct val="100000"/>
                <a:defRPr/>
              </a:pPr>
              <a:r>
                <a:rPr lang="nl-NL" sz="1800" b="0" dirty="0" smtClean="0">
                  <a:solidFill>
                    <a:srgbClr val="3F4043"/>
                  </a:solidFill>
                  <a:latin typeface="Gill Sans MT" panose="020B0502020104020203" pitchFamily="34" charset="0"/>
                </a:rPr>
                <a:t>Kortingsvolume </a:t>
              </a:r>
              <a:r>
                <a:rPr lang="nl-NL" sz="1800" b="0" dirty="0">
                  <a:solidFill>
                    <a:srgbClr val="3F4043"/>
                  </a:solidFill>
                  <a:latin typeface="Gill Sans MT" panose="020B0502020104020203" pitchFamily="34" charset="0"/>
                </a:rPr>
                <a:t>per maand in kg</a:t>
              </a:r>
            </a:p>
          </p:txBody>
        </p:sp>
        <p:sp>
          <p:nvSpPr>
            <p:cNvPr id="59" name="Rounded Rectangle 58"/>
            <p:cNvSpPr/>
            <p:nvPr/>
          </p:nvSpPr>
          <p:spPr>
            <a:xfrm>
              <a:off x="2633346" y="5345718"/>
              <a:ext cx="1571940" cy="531673"/>
            </a:xfrm>
            <a:prstGeom prst="roundRect">
              <a:avLst/>
            </a:prstGeom>
            <a:solidFill>
              <a:srgbClr val="D9D5BF"/>
            </a:solidFill>
            <a:ln w="12700">
              <a:solidFill>
                <a:srgbClr val="0A5AB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nl-NL" dirty="0">
                  <a:solidFill>
                    <a:srgbClr val="0A5AB2"/>
                  </a:solidFill>
                  <a:latin typeface="Gill Sans MT" panose="020B0502020104020203" pitchFamily="34" charset="0"/>
                </a:rPr>
                <a:t>€ </a:t>
              </a:r>
              <a:r>
                <a:rPr lang="nl-NL" dirty="0" smtClean="0">
                  <a:solidFill>
                    <a:srgbClr val="0A5AB2"/>
                  </a:solidFill>
                  <a:latin typeface="Gill Sans MT" panose="020B0502020104020203" pitchFamily="34" charset="0"/>
                </a:rPr>
                <a:t>0,35</a:t>
              </a:r>
              <a:endParaRPr lang="nl-NL" dirty="0">
                <a:solidFill>
                  <a:srgbClr val="0A5AB2"/>
                </a:solidFill>
                <a:latin typeface="Gill Sans MT" panose="020B0502020104020203" pitchFamily="34" charset="0"/>
              </a:endParaRPr>
            </a:p>
          </p:txBody>
        </p:sp>
        <p:sp>
          <p:nvSpPr>
            <p:cNvPr id="60" name="Multiply 59"/>
            <p:cNvSpPr/>
            <p:nvPr/>
          </p:nvSpPr>
          <p:spPr>
            <a:xfrm>
              <a:off x="2097767" y="5431554"/>
              <a:ext cx="360000" cy="360000"/>
            </a:xfrm>
            <a:prstGeom prst="mathMultiply">
              <a:avLst/>
            </a:prstGeom>
            <a:solidFill>
              <a:srgbClr val="0A5AB2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sz="1400">
                <a:solidFill>
                  <a:srgbClr val="FFFFFF"/>
                </a:solidFill>
                <a:latin typeface="Gill Sans MT" panose="020B0502020104020203" pitchFamily="34" charset="0"/>
              </a:endParaRPr>
            </a:p>
          </p:txBody>
        </p:sp>
        <p:sp>
          <p:nvSpPr>
            <p:cNvPr id="61" name="Text Placeholder 2"/>
            <p:cNvSpPr txBox="1">
              <a:spLocks/>
            </p:cNvSpPr>
            <p:nvPr/>
          </p:nvSpPr>
          <p:spPr>
            <a:xfrm>
              <a:off x="2633346" y="5931035"/>
              <a:ext cx="1612325" cy="276999"/>
            </a:xfrm>
            <a:prstGeom prst="rect">
              <a:avLst/>
            </a:prstGeom>
            <a:noFill/>
          </p:spPr>
          <p:txBody>
            <a:bodyPr vert="horz" wrap="square" lIns="0" tIns="0" rIns="0" bIns="0" rtlCol="0">
              <a:spAutoFit/>
            </a:bodyPr>
            <a:lstStyle>
              <a:lvl1pPr marL="0" indent="0" algn="l" defTabSz="914400" rtl="0" eaLnBrk="1" latinLnBrk="0" hangingPunct="1">
                <a:spcBef>
                  <a:spcPts val="0"/>
                </a:spcBef>
                <a:buClr>
                  <a:schemeClr val="accent1"/>
                </a:buClr>
                <a:buSzPct val="90000"/>
                <a:buFont typeface="Arial" panose="020B0604020202020204" pitchFamily="34" charset="0"/>
                <a:buNone/>
                <a:defRPr sz="1200" b="1" kern="1200">
                  <a:solidFill>
                    <a:schemeClr val="tx2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274638" indent="-274638" algn="l" defTabSz="914400" rtl="0" eaLnBrk="1" latinLnBrk="0" hangingPunct="1">
                <a:spcBef>
                  <a:spcPts val="0"/>
                </a:spcBef>
                <a:buClr>
                  <a:schemeClr val="accent1"/>
                </a:buClr>
                <a:buSzPct val="90000"/>
                <a:buFont typeface="Verdana" pitchFamily="34" charset="0"/>
                <a:buChar char="●"/>
                <a:defRPr sz="1200" kern="1200">
                  <a:solidFill>
                    <a:schemeClr val="tx2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538163" indent="-266700" algn="l" defTabSz="914400" rtl="0" eaLnBrk="1" latinLnBrk="0" hangingPunct="1">
                <a:spcBef>
                  <a:spcPts val="0"/>
                </a:spcBef>
                <a:buClr>
                  <a:schemeClr val="accent1"/>
                </a:buClr>
                <a:buSzPct val="90000"/>
                <a:buFont typeface="Tahoma" panose="020B0604030504040204" pitchFamily="34" charset="0"/>
                <a:buChar char="−"/>
                <a:defRPr sz="1200" kern="1200">
                  <a:solidFill>
                    <a:schemeClr val="tx2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985838" indent="-265113" algn="l" defTabSz="914400" rtl="0" eaLnBrk="1" latinLnBrk="0" hangingPunct="1">
                <a:spcBef>
                  <a:spcPts val="300"/>
                </a:spcBef>
                <a:buClr>
                  <a:schemeClr val="tx1"/>
                </a:buClr>
                <a:buSzPct val="90000"/>
                <a:buFont typeface="Verdana" pitchFamily="34" charset="0"/>
                <a:buChar char="●"/>
                <a:defRPr sz="1600" kern="1200">
                  <a:solidFill>
                    <a:schemeClr val="tx2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341438" indent="-265113" algn="l" defTabSz="914400" rtl="0" eaLnBrk="1" latinLnBrk="0" hangingPunct="1">
                <a:spcBef>
                  <a:spcPts val="300"/>
                </a:spcBef>
                <a:buClr>
                  <a:schemeClr val="tx2"/>
                </a:buClr>
                <a:buFont typeface="Verdana" pitchFamily="34" charset="0"/>
                <a:buChar char="›"/>
                <a:defRPr sz="1600" kern="1200">
                  <a:solidFill>
                    <a:schemeClr val="tx2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9525" indent="-9525">
                <a:spcAft>
                  <a:spcPts val="1200"/>
                </a:spcAft>
                <a:buClr>
                  <a:srgbClr val="0A5AB2"/>
                </a:buClr>
                <a:buSzPct val="100000"/>
                <a:defRPr/>
              </a:pPr>
              <a:r>
                <a:rPr lang="nl-NL" sz="1800" b="0" dirty="0">
                  <a:solidFill>
                    <a:srgbClr val="3F4043"/>
                  </a:solidFill>
                  <a:latin typeface="Gill Sans MT" panose="020B0502020104020203" pitchFamily="34" charset="0"/>
                </a:rPr>
                <a:t>Kale melkprijs</a:t>
              </a:r>
            </a:p>
          </p:txBody>
        </p:sp>
        <p:sp>
          <p:nvSpPr>
            <p:cNvPr id="62" name="Rounded Rectangle 61"/>
            <p:cNvSpPr/>
            <p:nvPr/>
          </p:nvSpPr>
          <p:spPr>
            <a:xfrm>
              <a:off x="4938901" y="5345718"/>
              <a:ext cx="1571940" cy="531673"/>
            </a:xfrm>
            <a:prstGeom prst="roundRect">
              <a:avLst/>
            </a:prstGeom>
            <a:solidFill>
              <a:srgbClr val="D9D5BF"/>
            </a:solidFill>
            <a:ln w="12700">
              <a:solidFill>
                <a:srgbClr val="0A5AB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nl-NL" dirty="0">
                  <a:solidFill>
                    <a:srgbClr val="0A5AB2"/>
                  </a:solidFill>
                  <a:latin typeface="Gill Sans MT" panose="020B0502020104020203" pitchFamily="34" charset="0"/>
                </a:rPr>
                <a:t>90%</a:t>
              </a:r>
            </a:p>
          </p:txBody>
        </p:sp>
        <p:sp>
          <p:nvSpPr>
            <p:cNvPr id="63" name="Multiply 62"/>
            <p:cNvSpPr/>
            <p:nvPr/>
          </p:nvSpPr>
          <p:spPr>
            <a:xfrm>
              <a:off x="4392093" y="5431554"/>
              <a:ext cx="360000" cy="360000"/>
            </a:xfrm>
            <a:prstGeom prst="mathMultiply">
              <a:avLst/>
            </a:prstGeom>
            <a:solidFill>
              <a:srgbClr val="0A5AB2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sz="1400">
                <a:solidFill>
                  <a:srgbClr val="FFFFFF"/>
                </a:solidFill>
                <a:latin typeface="Gill Sans MT" panose="020B0502020104020203" pitchFamily="34" charset="0"/>
              </a:endParaRPr>
            </a:p>
          </p:txBody>
        </p:sp>
        <p:sp>
          <p:nvSpPr>
            <p:cNvPr id="64" name="Text Placeholder 2"/>
            <p:cNvSpPr txBox="1">
              <a:spLocks/>
            </p:cNvSpPr>
            <p:nvPr/>
          </p:nvSpPr>
          <p:spPr>
            <a:xfrm>
              <a:off x="4982378" y="5931035"/>
              <a:ext cx="1612325" cy="553998"/>
            </a:xfrm>
            <a:prstGeom prst="rect">
              <a:avLst/>
            </a:prstGeom>
            <a:noFill/>
          </p:spPr>
          <p:txBody>
            <a:bodyPr vert="horz" wrap="square" lIns="0" tIns="0" rIns="0" bIns="0" rtlCol="0">
              <a:spAutoFit/>
            </a:bodyPr>
            <a:lstStyle>
              <a:lvl1pPr marL="0" indent="0" algn="l" defTabSz="914400" rtl="0" eaLnBrk="1" latinLnBrk="0" hangingPunct="1">
                <a:spcBef>
                  <a:spcPts val="0"/>
                </a:spcBef>
                <a:buClr>
                  <a:schemeClr val="accent1"/>
                </a:buClr>
                <a:buSzPct val="90000"/>
                <a:buFont typeface="Arial" panose="020B0604020202020204" pitchFamily="34" charset="0"/>
                <a:buNone/>
                <a:defRPr sz="1200" b="1" kern="1200">
                  <a:solidFill>
                    <a:schemeClr val="tx2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274638" indent="-274638" algn="l" defTabSz="914400" rtl="0" eaLnBrk="1" latinLnBrk="0" hangingPunct="1">
                <a:spcBef>
                  <a:spcPts val="0"/>
                </a:spcBef>
                <a:buClr>
                  <a:schemeClr val="accent1"/>
                </a:buClr>
                <a:buSzPct val="90000"/>
                <a:buFont typeface="Verdana" pitchFamily="34" charset="0"/>
                <a:buChar char="●"/>
                <a:defRPr sz="1200" kern="1200">
                  <a:solidFill>
                    <a:schemeClr val="tx2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538163" indent="-266700" algn="l" defTabSz="914400" rtl="0" eaLnBrk="1" latinLnBrk="0" hangingPunct="1">
                <a:spcBef>
                  <a:spcPts val="0"/>
                </a:spcBef>
                <a:buClr>
                  <a:schemeClr val="accent1"/>
                </a:buClr>
                <a:buSzPct val="90000"/>
                <a:buFont typeface="Tahoma" panose="020B0604030504040204" pitchFamily="34" charset="0"/>
                <a:buChar char="−"/>
                <a:defRPr sz="1200" kern="1200">
                  <a:solidFill>
                    <a:schemeClr val="tx2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985838" indent="-265113" algn="l" defTabSz="914400" rtl="0" eaLnBrk="1" latinLnBrk="0" hangingPunct="1">
                <a:spcBef>
                  <a:spcPts val="300"/>
                </a:spcBef>
                <a:buClr>
                  <a:schemeClr val="tx1"/>
                </a:buClr>
                <a:buSzPct val="90000"/>
                <a:buFont typeface="Verdana" pitchFamily="34" charset="0"/>
                <a:buChar char="●"/>
                <a:defRPr sz="1600" kern="1200">
                  <a:solidFill>
                    <a:schemeClr val="tx2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341438" indent="-265113" algn="l" defTabSz="914400" rtl="0" eaLnBrk="1" latinLnBrk="0" hangingPunct="1">
                <a:spcBef>
                  <a:spcPts val="300"/>
                </a:spcBef>
                <a:buClr>
                  <a:schemeClr val="tx2"/>
                </a:buClr>
                <a:buFont typeface="Verdana" pitchFamily="34" charset="0"/>
                <a:buChar char="›"/>
                <a:defRPr sz="1600" kern="1200">
                  <a:solidFill>
                    <a:schemeClr val="tx2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9525" indent="-9525">
                <a:spcAft>
                  <a:spcPts val="1200"/>
                </a:spcAft>
                <a:buClr>
                  <a:srgbClr val="0A5AB2"/>
                </a:buClr>
                <a:buSzPct val="100000"/>
                <a:defRPr/>
              </a:pPr>
              <a:r>
                <a:rPr lang="nl-NL" sz="1800" b="0" dirty="0">
                  <a:solidFill>
                    <a:srgbClr val="3F4043"/>
                  </a:solidFill>
                  <a:latin typeface="Gill Sans MT" panose="020B0502020104020203" pitchFamily="34" charset="0"/>
                </a:rPr>
                <a:t>Korting op kale melkprijs</a:t>
              </a:r>
            </a:p>
          </p:txBody>
        </p:sp>
        <p:sp>
          <p:nvSpPr>
            <p:cNvPr id="65" name="Equal 64"/>
            <p:cNvSpPr/>
            <p:nvPr/>
          </p:nvSpPr>
          <p:spPr>
            <a:xfrm>
              <a:off x="6703903" y="5431554"/>
              <a:ext cx="360000" cy="360000"/>
            </a:xfrm>
            <a:prstGeom prst="mathEqual">
              <a:avLst/>
            </a:prstGeom>
            <a:solidFill>
              <a:srgbClr val="0A5AB2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sz="1600">
                <a:solidFill>
                  <a:srgbClr val="FFFFFF"/>
                </a:solidFill>
                <a:latin typeface="Gill Sans MT" panose="020B0502020104020203" pitchFamily="34" charset="0"/>
              </a:endParaRPr>
            </a:p>
          </p:txBody>
        </p:sp>
        <p:sp>
          <p:nvSpPr>
            <p:cNvPr id="66" name="Rounded Rectangle 65"/>
            <p:cNvSpPr/>
            <p:nvPr/>
          </p:nvSpPr>
          <p:spPr>
            <a:xfrm>
              <a:off x="7256967" y="5345718"/>
              <a:ext cx="1571940" cy="531673"/>
            </a:xfrm>
            <a:prstGeom prst="roundRect">
              <a:avLst/>
            </a:prstGeom>
            <a:solidFill>
              <a:srgbClr val="D9D5BF"/>
            </a:solidFill>
            <a:ln w="12700">
              <a:solidFill>
                <a:srgbClr val="0A5AB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nl-NL" b="1" dirty="0">
                  <a:solidFill>
                    <a:srgbClr val="0A5AB2"/>
                  </a:solidFill>
                  <a:latin typeface="Gill Sans MT" panose="020B0502020104020203" pitchFamily="34" charset="0"/>
                </a:rPr>
                <a:t>€ </a:t>
              </a:r>
              <a:r>
                <a:rPr lang="nl-NL" b="1" dirty="0" smtClean="0">
                  <a:solidFill>
                    <a:srgbClr val="0A5AB2"/>
                  </a:solidFill>
                  <a:latin typeface="Gill Sans MT" panose="020B0502020104020203" pitchFamily="34" charset="0"/>
                </a:rPr>
                <a:t>10.080</a:t>
              </a:r>
              <a:endParaRPr lang="nl-NL" b="1" dirty="0">
                <a:solidFill>
                  <a:srgbClr val="0A5AB2"/>
                </a:solidFill>
                <a:latin typeface="Gill Sans MT" panose="020B0502020104020203" pitchFamily="34" charset="0"/>
              </a:endParaRPr>
            </a:p>
          </p:txBody>
        </p:sp>
        <p:sp>
          <p:nvSpPr>
            <p:cNvPr id="67" name="Text Placeholder 2"/>
            <p:cNvSpPr txBox="1">
              <a:spLocks/>
            </p:cNvSpPr>
            <p:nvPr/>
          </p:nvSpPr>
          <p:spPr>
            <a:xfrm>
              <a:off x="7364035" y="5917553"/>
              <a:ext cx="1535323" cy="553998"/>
            </a:xfrm>
            <a:prstGeom prst="rect">
              <a:avLst/>
            </a:prstGeom>
            <a:noFill/>
          </p:spPr>
          <p:txBody>
            <a:bodyPr vert="horz" wrap="square" lIns="0" tIns="0" rIns="0" bIns="0" rtlCol="0">
              <a:spAutoFit/>
            </a:bodyPr>
            <a:lstStyle>
              <a:lvl1pPr marL="0" indent="0" algn="l" defTabSz="914400" rtl="0" eaLnBrk="1" latinLnBrk="0" hangingPunct="1">
                <a:spcBef>
                  <a:spcPts val="0"/>
                </a:spcBef>
                <a:buClr>
                  <a:schemeClr val="accent1"/>
                </a:buClr>
                <a:buSzPct val="90000"/>
                <a:buFont typeface="Arial" panose="020B0604020202020204" pitchFamily="34" charset="0"/>
                <a:buNone/>
                <a:defRPr sz="1200" b="1" kern="1200">
                  <a:solidFill>
                    <a:schemeClr val="tx2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274638" indent="-274638" algn="l" defTabSz="914400" rtl="0" eaLnBrk="1" latinLnBrk="0" hangingPunct="1">
                <a:spcBef>
                  <a:spcPts val="0"/>
                </a:spcBef>
                <a:buClr>
                  <a:schemeClr val="accent1"/>
                </a:buClr>
                <a:buSzPct val="90000"/>
                <a:buFont typeface="Verdana" pitchFamily="34" charset="0"/>
                <a:buChar char="●"/>
                <a:defRPr sz="1200" kern="1200">
                  <a:solidFill>
                    <a:schemeClr val="tx2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538163" indent="-266700" algn="l" defTabSz="914400" rtl="0" eaLnBrk="1" latinLnBrk="0" hangingPunct="1">
                <a:spcBef>
                  <a:spcPts val="0"/>
                </a:spcBef>
                <a:buClr>
                  <a:schemeClr val="accent1"/>
                </a:buClr>
                <a:buSzPct val="90000"/>
                <a:buFont typeface="Tahoma" panose="020B0604030504040204" pitchFamily="34" charset="0"/>
                <a:buChar char="−"/>
                <a:defRPr sz="1200" kern="1200">
                  <a:solidFill>
                    <a:schemeClr val="tx2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985838" indent="-265113" algn="l" defTabSz="914400" rtl="0" eaLnBrk="1" latinLnBrk="0" hangingPunct="1">
                <a:spcBef>
                  <a:spcPts val="300"/>
                </a:spcBef>
                <a:buClr>
                  <a:schemeClr val="tx1"/>
                </a:buClr>
                <a:buSzPct val="90000"/>
                <a:buFont typeface="Verdana" pitchFamily="34" charset="0"/>
                <a:buChar char="●"/>
                <a:defRPr sz="1600" kern="1200">
                  <a:solidFill>
                    <a:schemeClr val="tx2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341438" indent="-265113" algn="l" defTabSz="914400" rtl="0" eaLnBrk="1" latinLnBrk="0" hangingPunct="1">
                <a:spcBef>
                  <a:spcPts val="300"/>
                </a:spcBef>
                <a:buClr>
                  <a:schemeClr val="tx2"/>
                </a:buClr>
                <a:buFont typeface="Verdana" pitchFamily="34" charset="0"/>
                <a:buChar char="›"/>
                <a:defRPr sz="1600" kern="1200">
                  <a:solidFill>
                    <a:schemeClr val="tx2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9525" indent="-9525">
                <a:spcAft>
                  <a:spcPts val="1200"/>
                </a:spcAft>
                <a:buClr>
                  <a:srgbClr val="0A5AB2"/>
                </a:buClr>
                <a:buSzPct val="100000"/>
                <a:defRPr/>
              </a:pPr>
              <a:r>
                <a:rPr lang="nl-NL" sz="1800" b="0" dirty="0" smtClean="0">
                  <a:solidFill>
                    <a:srgbClr val="3F4043"/>
                  </a:solidFill>
                  <a:latin typeface="Gill Sans MT" panose="020B0502020104020203" pitchFamily="34" charset="0"/>
                </a:rPr>
                <a:t>Korting voor </a:t>
              </a:r>
              <a:r>
                <a:rPr lang="nl-NL" sz="1800" b="0" dirty="0">
                  <a:solidFill>
                    <a:srgbClr val="3F4043"/>
                  </a:solidFill>
                  <a:latin typeface="Gill Sans MT" panose="020B0502020104020203" pitchFamily="34" charset="0"/>
                </a:rPr>
                <a:t>de maand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6204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347</Words>
  <Application>Microsoft Office PowerPoint</Application>
  <PresentationFormat>Breedbeeld</PresentationFormat>
  <Paragraphs>83</Paragraphs>
  <Slides>6</Slides>
  <Notes>6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Gill Sans MT</vt:lpstr>
      <vt:lpstr>Verdana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mr. O.B.M. Meuffels (Oscar)</dc:creator>
  <cp:lastModifiedBy>E.J.J. van Buitenen (Rene)</cp:lastModifiedBy>
  <cp:revision>15</cp:revision>
  <dcterms:created xsi:type="dcterms:W3CDTF">2016-12-13T15:20:10Z</dcterms:created>
  <dcterms:modified xsi:type="dcterms:W3CDTF">2016-12-13T17:43:59Z</dcterms:modified>
</cp:coreProperties>
</file>